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8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9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0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1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4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6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7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8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9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20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21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22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3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4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5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26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27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28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29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8" r:id="rId2"/>
  </p:sldMasterIdLst>
  <p:notesMasterIdLst>
    <p:notesMasterId r:id="rId34"/>
  </p:notesMasterIdLst>
  <p:sldIdLst>
    <p:sldId id="575" r:id="rId3"/>
    <p:sldId id="606" r:id="rId4"/>
    <p:sldId id="579" r:id="rId5"/>
    <p:sldId id="580" r:id="rId6"/>
    <p:sldId id="581" r:id="rId7"/>
    <p:sldId id="582" r:id="rId8"/>
    <p:sldId id="583" r:id="rId9"/>
    <p:sldId id="584" r:id="rId10"/>
    <p:sldId id="585" r:id="rId11"/>
    <p:sldId id="586" r:id="rId12"/>
    <p:sldId id="608" r:id="rId13"/>
    <p:sldId id="616" r:id="rId14"/>
    <p:sldId id="610" r:id="rId15"/>
    <p:sldId id="611" r:id="rId16"/>
    <p:sldId id="613" r:id="rId17"/>
    <p:sldId id="614" r:id="rId18"/>
    <p:sldId id="589" r:id="rId19"/>
    <p:sldId id="605" r:id="rId20"/>
    <p:sldId id="603" r:id="rId21"/>
    <p:sldId id="604" r:id="rId22"/>
    <p:sldId id="599" r:id="rId23"/>
    <p:sldId id="597" r:id="rId24"/>
    <p:sldId id="598" r:id="rId25"/>
    <p:sldId id="600" r:id="rId26"/>
    <p:sldId id="602" r:id="rId27"/>
    <p:sldId id="601" r:id="rId28"/>
    <p:sldId id="607" r:id="rId29"/>
    <p:sldId id="595" r:id="rId30"/>
    <p:sldId id="590" r:id="rId31"/>
    <p:sldId id="593" r:id="rId32"/>
    <p:sldId id="615" r:id="rId33"/>
  </p:sldIdLst>
  <p:sldSz cx="12192000" cy="6858000"/>
  <p:notesSz cx="7099300" cy="10234613"/>
  <p:custDataLst>
    <p:tags r:id="rId3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931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51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23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9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19E"/>
    <a:srgbClr val="00BEFF"/>
    <a:srgbClr val="4E555E"/>
    <a:srgbClr val="495059"/>
    <a:srgbClr val="697381"/>
    <a:srgbClr val="3E444C"/>
    <a:srgbClr val="E8F8C8"/>
    <a:srgbClr val="FAFAFA"/>
    <a:srgbClr val="474343"/>
    <a:srgbClr val="84B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4A3E0-9238-4A91-8EC0-C5DD51D1CBF7}" v="3560" dt="2021-02-18T14:57:4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89211" autoAdjust="0"/>
  </p:normalViewPr>
  <p:slideViewPr>
    <p:cSldViewPr>
      <p:cViewPr varScale="1">
        <p:scale>
          <a:sx n="88" d="100"/>
          <a:sy n="88" d="100"/>
        </p:scale>
        <p:origin x="1060" y="76"/>
      </p:cViewPr>
      <p:guideLst>
        <p:guide orient="horz" pos="255"/>
        <p:guide pos="1731"/>
        <p:guide orient="horz" pos="142"/>
        <p:guide orient="horz" pos="1003"/>
        <p:guide orient="horz" pos="3453"/>
        <p:guide orient="horz" pos="2931"/>
        <p:guide orient="horz" pos="3702"/>
        <p:guide pos="151"/>
        <p:guide pos="7537"/>
        <p:guide pos="423"/>
        <p:guide pos="2819"/>
        <p:guide pos="5972"/>
        <p:guide pos="3953"/>
        <p:guide pos="7242"/>
        <p:guide orient="horz" pos="19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102" y="108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18.02.2021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46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Momentum: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deltaE</a:t>
            </a:r>
            <a:r>
              <a:rPr lang="en-US" dirty="0"/>
              <a:t>;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 </a:t>
            </a:r>
          </a:p>
          <a:p>
            <a:r>
              <a:rPr lang="en-US" dirty="0"/>
              <a:t>Balance: Grad-</a:t>
            </a:r>
            <a:r>
              <a:rPr lang="en-US" dirty="0" err="1"/>
              <a:t>varTheta</a:t>
            </a:r>
            <a:r>
              <a:rPr lang="en-US" dirty="0"/>
              <a:t>  </a:t>
            </a:r>
            <a:r>
              <a:rPr lang="en-US" dirty="0" err="1"/>
              <a:t>deltaGradTheta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deltaThetadot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deltaD</a:t>
            </a:r>
            <a:endParaRPr lang="en-US" dirty="0"/>
          </a:p>
          <a:p>
            <a:r>
              <a:rPr lang="en-US" dirty="0"/>
              <a:t>Position in Stiffness matrix: u-u, theta-theta &amp; mixed terms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69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Momentum: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deltaE</a:t>
            </a:r>
            <a:r>
              <a:rPr lang="en-US" dirty="0"/>
              <a:t>;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 </a:t>
            </a:r>
          </a:p>
          <a:p>
            <a:r>
              <a:rPr lang="en-US" dirty="0"/>
              <a:t>Balance: Grad-</a:t>
            </a:r>
            <a:r>
              <a:rPr lang="en-US" dirty="0" err="1"/>
              <a:t>varTheta</a:t>
            </a:r>
            <a:r>
              <a:rPr lang="en-US" dirty="0"/>
              <a:t>  </a:t>
            </a:r>
            <a:r>
              <a:rPr lang="en-US" dirty="0" err="1"/>
              <a:t>deltaGradTheta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deltaThetadot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deltaD</a:t>
            </a:r>
            <a:endParaRPr lang="en-US" dirty="0"/>
          </a:p>
          <a:p>
            <a:r>
              <a:rPr lang="en-US" dirty="0"/>
              <a:t>Position in Stiffness matrix: u-u, theta-theta &amp; mixed terms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36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Momentum: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deltaE</a:t>
            </a:r>
            <a:r>
              <a:rPr lang="en-US" dirty="0"/>
              <a:t>;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 </a:t>
            </a:r>
          </a:p>
          <a:p>
            <a:r>
              <a:rPr lang="en-US" dirty="0"/>
              <a:t>Balance: Grad-</a:t>
            </a:r>
            <a:r>
              <a:rPr lang="en-US" dirty="0" err="1"/>
              <a:t>varTheta</a:t>
            </a:r>
            <a:r>
              <a:rPr lang="en-US" dirty="0"/>
              <a:t>  </a:t>
            </a:r>
            <a:r>
              <a:rPr lang="en-US" dirty="0" err="1"/>
              <a:t>deltaGradTheta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deltaThetadot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deltaD</a:t>
            </a:r>
            <a:endParaRPr lang="en-US" dirty="0"/>
          </a:p>
          <a:p>
            <a:r>
              <a:rPr lang="en-US" dirty="0"/>
              <a:t>Position in Stiffness matrix: u-u, theta-theta &amp; mixed terms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67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Momentum: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deltaE</a:t>
            </a:r>
            <a:r>
              <a:rPr lang="en-US" dirty="0"/>
              <a:t>;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 </a:t>
            </a:r>
          </a:p>
          <a:p>
            <a:r>
              <a:rPr lang="en-US" dirty="0"/>
              <a:t>Balance: Grad-</a:t>
            </a:r>
            <a:r>
              <a:rPr lang="en-US" dirty="0" err="1"/>
              <a:t>varTheta</a:t>
            </a:r>
            <a:r>
              <a:rPr lang="en-US" dirty="0"/>
              <a:t>  </a:t>
            </a:r>
            <a:r>
              <a:rPr lang="en-US" dirty="0" err="1"/>
              <a:t>deltaGradTheta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deltaThetadot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deltaD</a:t>
            </a:r>
            <a:endParaRPr lang="en-US" dirty="0"/>
          </a:p>
          <a:p>
            <a:r>
              <a:rPr lang="en-US" dirty="0"/>
              <a:t>Position in Stiffness matrix: u-u, theta-theta &amp; mixed terms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83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Momentum: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deltaE</a:t>
            </a:r>
            <a:r>
              <a:rPr lang="en-US" dirty="0"/>
              <a:t>;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 </a:t>
            </a:r>
          </a:p>
          <a:p>
            <a:r>
              <a:rPr lang="en-US" dirty="0"/>
              <a:t>Balance: Grad-</a:t>
            </a:r>
            <a:r>
              <a:rPr lang="en-US" dirty="0" err="1"/>
              <a:t>varTheta</a:t>
            </a:r>
            <a:r>
              <a:rPr lang="en-US" dirty="0"/>
              <a:t>  </a:t>
            </a:r>
            <a:r>
              <a:rPr lang="en-US" dirty="0" err="1"/>
              <a:t>deltaGradTheta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deltaThetadot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deltaD</a:t>
            </a:r>
            <a:endParaRPr lang="en-US" dirty="0"/>
          </a:p>
          <a:p>
            <a:r>
              <a:rPr lang="en-US" dirty="0"/>
              <a:t>Position in Stiffness matrix: u-u, theta-theta &amp; mixed terms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163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Momentum: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deltaE</a:t>
            </a:r>
            <a:r>
              <a:rPr lang="en-US" dirty="0"/>
              <a:t>; </a:t>
            </a:r>
            <a:r>
              <a:rPr lang="en-US" dirty="0" err="1"/>
              <a:t>varE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 </a:t>
            </a:r>
          </a:p>
          <a:p>
            <a:r>
              <a:rPr lang="en-US" dirty="0"/>
              <a:t>Balance: Grad-</a:t>
            </a:r>
            <a:r>
              <a:rPr lang="en-US" dirty="0" err="1"/>
              <a:t>varTheta</a:t>
            </a:r>
            <a:r>
              <a:rPr lang="en-US" dirty="0"/>
              <a:t>  </a:t>
            </a:r>
            <a:r>
              <a:rPr lang="en-US" dirty="0" err="1"/>
              <a:t>deltaGradTheta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deltaThetadot</a:t>
            </a:r>
            <a:r>
              <a:rPr lang="en-US" dirty="0"/>
              <a:t>; </a:t>
            </a:r>
            <a:r>
              <a:rPr lang="en-US" dirty="0" err="1"/>
              <a:t>varTheta</a:t>
            </a:r>
            <a:r>
              <a:rPr lang="en-US" dirty="0"/>
              <a:t> </a:t>
            </a:r>
            <a:r>
              <a:rPr lang="en-US" dirty="0" err="1"/>
              <a:t>deltaD</a:t>
            </a:r>
            <a:endParaRPr lang="en-US" dirty="0"/>
          </a:p>
          <a:p>
            <a:r>
              <a:rPr lang="en-US" dirty="0"/>
              <a:t>Position in Stiffness matrix: u-u, theta-theta &amp; mixed terms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457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D… Symmetric strain –velocity-tensor/rate of deformation-tensor</a:t>
            </a:r>
          </a:p>
          <a:p>
            <a:r>
              <a:rPr lang="en-US" dirty="0"/>
              <a:t>c… right-Cauchy-green-strain-tensor</a:t>
            </a:r>
          </a:p>
          <a:p>
            <a:r>
              <a:rPr lang="en-US" dirty="0"/>
              <a:t>e… green-</a:t>
            </a:r>
            <a:r>
              <a:rPr lang="en-US" dirty="0" err="1"/>
              <a:t>lagrange</a:t>
            </a:r>
            <a:r>
              <a:rPr lang="en-US" dirty="0"/>
              <a:t>-strain-tensor</a:t>
            </a:r>
          </a:p>
          <a:p>
            <a:r>
              <a:rPr lang="en-US" dirty="0"/>
              <a:t>Epsilon… linear green-</a:t>
            </a:r>
            <a:r>
              <a:rPr lang="en-US" dirty="0" err="1"/>
              <a:t>lagrange</a:t>
            </a:r>
            <a:r>
              <a:rPr lang="en-US" dirty="0"/>
              <a:t>-strain-tensor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95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193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05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326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822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830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380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046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09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0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993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26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841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267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85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977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72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667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54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9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71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63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5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media" Target="../media/media2.mov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tags" Target="../tags/tag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video" Target="../media/media1.mov"/><Relationship Id="rId11" Type="http://schemas.openxmlformats.org/officeDocument/2006/relationships/image" Target="../media/image1.jpeg"/><Relationship Id="rId5" Type="http://schemas.microsoft.com/office/2007/relationships/media" Target="../media/media1.mov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theme" Target="../theme/theme2.xml"/><Relationship Id="rId9" Type="http://schemas.openxmlformats.org/officeDocument/2006/relationships/video" Target="../media/media2.mov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DB990-F3A1-4014-B068-759B9ED8463C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94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F450A4-E447-4119-B082-54854DB366F0}"/>
              </a:ext>
            </a:extLst>
          </p:cNvPr>
          <p:cNvGrpSpPr/>
          <p:nvPr userDrawn="1"/>
        </p:nvGrpSpPr>
        <p:grpSpPr>
          <a:xfrm>
            <a:off x="-1248291" y="5859996"/>
            <a:ext cx="13151615" cy="981997"/>
            <a:chOff x="-1248291" y="5859996"/>
            <a:chExt cx="13151615" cy="981997"/>
          </a:xfrm>
        </p:grpSpPr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8291" y="5859996"/>
              <a:ext cx="13151615" cy="9819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q30">
            <a:hlinkClick r:id="" action="ppaction://media"/>
            <a:extLst>
              <a:ext uri="{FF2B5EF4-FFF2-40B4-BE49-F238E27FC236}">
                <a16:creationId xmlns:a16="http://schemas.microsoft.com/office/drawing/2014/main" id="{F634FC58-1AC6-44F4-838E-17839544C79E}"/>
              </a:ext>
            </a:extLst>
          </p:cNvPr>
          <p:cNvPicPr>
            <a:picLocks noChangeAspect="1"/>
          </p:cNvPicPr>
          <p:nvPr userDrawn="1"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29712" t="8738" r="24771" b="7788"/>
          <a:stretch/>
        </p:blipFill>
        <p:spPr>
          <a:xfrm>
            <a:off x="5951984" y="495456"/>
            <a:ext cx="5400600" cy="5724636"/>
          </a:xfrm>
          <a:prstGeom prst="rect">
            <a:avLst/>
          </a:prstGeom>
        </p:spPr>
      </p:pic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DB990-F3A1-4014-B068-759B9ED8463C}"/>
              </a:ext>
            </a:extLst>
          </p:cNvPr>
          <p:cNvPicPr>
            <a:picLocks/>
          </p:cNvPicPr>
          <p:nvPr userDrawn="1"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94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F450A4-E447-4119-B082-54854DB366F0}"/>
              </a:ext>
            </a:extLst>
          </p:cNvPr>
          <p:cNvGrpSpPr/>
          <p:nvPr userDrawn="1"/>
        </p:nvGrpSpPr>
        <p:grpSpPr>
          <a:xfrm>
            <a:off x="-1248291" y="5859996"/>
            <a:ext cx="13151615" cy="981997"/>
            <a:chOff x="-1248291" y="5859996"/>
            <a:chExt cx="13151615" cy="981997"/>
          </a:xfrm>
        </p:grpSpPr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8291" y="5859996"/>
              <a:ext cx="13151615" cy="98199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" name="q3">
            <a:hlinkClick r:id="" action="ppaction://media"/>
            <a:extLst>
              <a:ext uri="{FF2B5EF4-FFF2-40B4-BE49-F238E27FC236}">
                <a16:creationId xmlns:a16="http://schemas.microsoft.com/office/drawing/2014/main" id="{A22FD3A6-FDBA-4907-B6E4-506CF33FA404}"/>
              </a:ext>
            </a:extLst>
          </p:cNvPr>
          <p:cNvPicPr>
            <a:picLocks noChangeAspect="1"/>
          </p:cNvPicPr>
          <p:nvPr userDrawn="1"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15"/>
          <a:srcRect l="32469" t="12598" r="32938" b="8651"/>
          <a:stretch/>
        </p:blipFill>
        <p:spPr>
          <a:xfrm>
            <a:off x="1379476" y="836712"/>
            <a:ext cx="4104457" cy="54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jpeg"/><Relationship Id="rId3" Type="http://schemas.openxmlformats.org/officeDocument/2006/relationships/video" Target="../media/media3.mov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8.png"/><Relationship Id="rId2" Type="http://schemas.microsoft.com/office/2007/relationships/media" Target="../media/media3.mov"/><Relationship Id="rId16" Type="http://schemas.openxmlformats.org/officeDocument/2006/relationships/image" Target="../media/image12.png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microsoft.com/office/2007/relationships/hdphoto" Target="../media/hdphoto1.wdp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61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2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5" Type="http://schemas.openxmlformats.org/officeDocument/2006/relationships/tags" Target="../tags/tag63.xml"/><Relationship Id="rId10" Type="http://schemas.openxmlformats.org/officeDocument/2006/relationships/image" Target="../media/image50.png"/><Relationship Id="rId4" Type="http://schemas.openxmlformats.org/officeDocument/2006/relationships/tags" Target="../tags/tag62.xml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66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5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5" Type="http://schemas.openxmlformats.org/officeDocument/2006/relationships/tags" Target="../tags/tag68.xml"/><Relationship Id="rId10" Type="http://schemas.openxmlformats.org/officeDocument/2006/relationships/image" Target="../media/image25.png"/><Relationship Id="rId4" Type="http://schemas.openxmlformats.org/officeDocument/2006/relationships/tags" Target="../tags/tag67.xml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56.png"/><Relationship Id="rId3" Type="http://schemas.openxmlformats.org/officeDocument/2006/relationships/tags" Target="../tags/tag7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4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25.png"/><Relationship Id="rId5" Type="http://schemas.openxmlformats.org/officeDocument/2006/relationships/tags" Target="../tags/tag73.xml"/><Relationship Id="rId10" Type="http://schemas.openxmlformats.org/officeDocument/2006/relationships/image" Target="../media/image53.png"/><Relationship Id="rId4" Type="http://schemas.openxmlformats.org/officeDocument/2006/relationships/tags" Target="../tags/tag72.xml"/><Relationship Id="rId9" Type="http://schemas.openxmlformats.org/officeDocument/2006/relationships/image" Target="../media/image52.png"/><Relationship Id="rId1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58.png"/><Relationship Id="rId3" Type="http://schemas.openxmlformats.org/officeDocument/2006/relationships/tags" Target="../tags/tag7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25.png"/><Relationship Id="rId5" Type="http://schemas.openxmlformats.org/officeDocument/2006/relationships/tags" Target="../tags/tag79.xml"/><Relationship Id="rId10" Type="http://schemas.openxmlformats.org/officeDocument/2006/relationships/image" Target="../media/image53.png"/><Relationship Id="rId4" Type="http://schemas.openxmlformats.org/officeDocument/2006/relationships/tags" Target="../tags/tag78.xml"/><Relationship Id="rId9" Type="http://schemas.openxmlformats.org/officeDocument/2006/relationships/image" Target="../media/image52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60.png"/><Relationship Id="rId3" Type="http://schemas.openxmlformats.org/officeDocument/2006/relationships/tags" Target="../tags/tag8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9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25.png"/><Relationship Id="rId5" Type="http://schemas.openxmlformats.org/officeDocument/2006/relationships/tags" Target="../tags/tag85.xml"/><Relationship Id="rId10" Type="http://schemas.openxmlformats.org/officeDocument/2006/relationships/image" Target="../media/image53.png"/><Relationship Id="rId4" Type="http://schemas.openxmlformats.org/officeDocument/2006/relationships/tags" Target="../tags/tag84.xml"/><Relationship Id="rId9" Type="http://schemas.openxmlformats.org/officeDocument/2006/relationships/image" Target="../media/image52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13" Type="http://schemas.openxmlformats.org/officeDocument/2006/relationships/image" Target="../media/image61.png"/><Relationship Id="rId3" Type="http://schemas.openxmlformats.org/officeDocument/2006/relationships/tags" Target="../tags/tag8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9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25.png"/><Relationship Id="rId5" Type="http://schemas.openxmlformats.org/officeDocument/2006/relationships/tags" Target="../tags/tag91.xml"/><Relationship Id="rId10" Type="http://schemas.openxmlformats.org/officeDocument/2006/relationships/image" Target="../media/image53.png"/><Relationship Id="rId4" Type="http://schemas.openxmlformats.org/officeDocument/2006/relationships/tags" Target="../tags/tag90.xml"/><Relationship Id="rId9" Type="http://schemas.openxmlformats.org/officeDocument/2006/relationships/image" Target="../media/image52.png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63.png"/><Relationship Id="rId3" Type="http://schemas.openxmlformats.org/officeDocument/2006/relationships/tags" Target="../tags/tag9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9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25.png"/><Relationship Id="rId5" Type="http://schemas.openxmlformats.org/officeDocument/2006/relationships/tags" Target="../tags/tag97.xml"/><Relationship Id="rId10" Type="http://schemas.openxmlformats.org/officeDocument/2006/relationships/image" Target="../media/image53.png"/><Relationship Id="rId4" Type="http://schemas.openxmlformats.org/officeDocument/2006/relationships/tags" Target="../tags/tag96.xml"/><Relationship Id="rId9" Type="http://schemas.openxmlformats.org/officeDocument/2006/relationships/image" Target="../media/image52.png"/><Relationship Id="rId1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8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67.png"/><Relationship Id="rId2" Type="http://schemas.openxmlformats.org/officeDocument/2006/relationships/tags" Target="../tags/tag100.xml"/><Relationship Id="rId16" Type="http://schemas.openxmlformats.org/officeDocument/2006/relationships/image" Target="../media/image71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66.png"/><Relationship Id="rId5" Type="http://schemas.openxmlformats.org/officeDocument/2006/relationships/tags" Target="../tags/tag103.xml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tags" Target="../tags/tag102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08.xml"/><Relationship Id="rId7" Type="http://schemas.openxmlformats.org/officeDocument/2006/relationships/image" Target="../media/image7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10.xml"/><Relationship Id="rId10" Type="http://schemas.openxmlformats.org/officeDocument/2006/relationships/image" Target="../media/image75.png"/><Relationship Id="rId4" Type="http://schemas.openxmlformats.org/officeDocument/2006/relationships/tags" Target="../tags/tag109.xml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13" Type="http://schemas.openxmlformats.org/officeDocument/2006/relationships/image" Target="../media/image79.png"/><Relationship Id="rId3" Type="http://schemas.openxmlformats.org/officeDocument/2006/relationships/tags" Target="../tags/tag11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8.svg"/><Relationship Id="rId2" Type="http://schemas.openxmlformats.org/officeDocument/2006/relationships/tags" Target="../tags/tag112.xml"/><Relationship Id="rId16" Type="http://schemas.openxmlformats.org/officeDocument/2006/relationships/image" Target="../media/image82.png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77.png"/><Relationship Id="rId5" Type="http://schemas.openxmlformats.org/officeDocument/2006/relationships/tags" Target="../tags/tag115.xml"/><Relationship Id="rId15" Type="http://schemas.openxmlformats.org/officeDocument/2006/relationships/image" Target="../media/image81.png"/><Relationship Id="rId10" Type="http://schemas.openxmlformats.org/officeDocument/2006/relationships/image" Target="../media/image73.png"/><Relationship Id="rId4" Type="http://schemas.openxmlformats.org/officeDocument/2006/relationships/tags" Target="../tags/tag114.xml"/><Relationship Id="rId9" Type="http://schemas.openxmlformats.org/officeDocument/2006/relationships/image" Target="../media/image72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microsoft.com/office/2007/relationships/hdphoto" Target="../media/hdphoto1.wdp"/><Relationship Id="rId18" Type="http://schemas.openxmlformats.org/officeDocument/2006/relationships/image" Target="../media/image14.png"/><Relationship Id="rId3" Type="http://schemas.openxmlformats.org/officeDocument/2006/relationships/tags" Target="../tags/tag9.xml"/><Relationship Id="rId21" Type="http://schemas.openxmlformats.org/officeDocument/2006/relationships/image" Target="../media/image17.png"/><Relationship Id="rId7" Type="http://schemas.openxmlformats.org/officeDocument/2006/relationships/tags" Target="../tags/tag13.xml"/><Relationship Id="rId12" Type="http://schemas.openxmlformats.org/officeDocument/2006/relationships/image" Target="../media/image7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tags" Target="../tags/tag8.xml"/><Relationship Id="rId16" Type="http://schemas.openxmlformats.org/officeDocument/2006/relationships/image" Target="../media/image9.jpeg"/><Relationship Id="rId20" Type="http://schemas.openxmlformats.org/officeDocument/2006/relationships/image" Target="../media/image16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notesSlide" Target="../notesSlides/notesSlide2.xml"/><Relationship Id="rId24" Type="http://schemas.openxmlformats.org/officeDocument/2006/relationships/image" Target="../media/image20.png"/><Relationship Id="rId5" Type="http://schemas.openxmlformats.org/officeDocument/2006/relationships/tags" Target="../tags/tag11.xml"/><Relationship Id="rId15" Type="http://schemas.openxmlformats.org/officeDocument/2006/relationships/image" Target="../media/image4.png"/><Relationship Id="rId23" Type="http://schemas.openxmlformats.org/officeDocument/2006/relationships/image" Target="../media/image19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5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3.png"/><Relationship Id="rId22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8.svg"/><Relationship Id="rId18" Type="http://schemas.openxmlformats.org/officeDocument/2006/relationships/image" Target="../media/image83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tags" Target="../tags/tag118.xml"/><Relationship Id="rId16" Type="http://schemas.openxmlformats.org/officeDocument/2006/relationships/image" Target="../media/image81.png"/><Relationship Id="rId20" Type="http://schemas.openxmlformats.org/officeDocument/2006/relationships/image" Target="../media/image85.sv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73.png"/><Relationship Id="rId5" Type="http://schemas.openxmlformats.org/officeDocument/2006/relationships/tags" Target="../tags/tag121.xml"/><Relationship Id="rId15" Type="http://schemas.openxmlformats.org/officeDocument/2006/relationships/image" Target="../media/image80.png"/><Relationship Id="rId10" Type="http://schemas.openxmlformats.org/officeDocument/2006/relationships/image" Target="../media/image72.png"/><Relationship Id="rId19" Type="http://schemas.openxmlformats.org/officeDocument/2006/relationships/image" Target="../media/image84.png"/><Relationship Id="rId4" Type="http://schemas.openxmlformats.org/officeDocument/2006/relationships/tags" Target="../tags/tag120.xml"/><Relationship Id="rId9" Type="http://schemas.openxmlformats.org/officeDocument/2006/relationships/notesSlide" Target="../notesSlides/notesSlide19.xml"/><Relationship Id="rId1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8.svg"/><Relationship Id="rId18" Type="http://schemas.openxmlformats.org/officeDocument/2006/relationships/image" Target="../media/image83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tags" Target="../tags/tag125.xml"/><Relationship Id="rId16" Type="http://schemas.openxmlformats.org/officeDocument/2006/relationships/image" Target="../media/image81.png"/><Relationship Id="rId20" Type="http://schemas.openxmlformats.org/officeDocument/2006/relationships/image" Target="../media/image87.sv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73.png"/><Relationship Id="rId5" Type="http://schemas.openxmlformats.org/officeDocument/2006/relationships/tags" Target="../tags/tag128.xml"/><Relationship Id="rId15" Type="http://schemas.openxmlformats.org/officeDocument/2006/relationships/image" Target="../media/image80.png"/><Relationship Id="rId10" Type="http://schemas.openxmlformats.org/officeDocument/2006/relationships/image" Target="../media/image72.png"/><Relationship Id="rId19" Type="http://schemas.openxmlformats.org/officeDocument/2006/relationships/image" Target="../media/image86.png"/><Relationship Id="rId4" Type="http://schemas.openxmlformats.org/officeDocument/2006/relationships/tags" Target="../tags/tag127.xml"/><Relationship Id="rId9" Type="http://schemas.openxmlformats.org/officeDocument/2006/relationships/notesSlide" Target="../notesSlides/notesSlide20.xml"/><Relationship Id="rId1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8.svg"/><Relationship Id="rId18" Type="http://schemas.openxmlformats.org/officeDocument/2006/relationships/image" Target="../media/image88.png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tags" Target="../tags/tag132.xml"/><Relationship Id="rId16" Type="http://schemas.openxmlformats.org/officeDocument/2006/relationships/image" Target="../media/image81.png"/><Relationship Id="rId20" Type="http://schemas.openxmlformats.org/officeDocument/2006/relationships/image" Target="../media/image90.sv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73.png"/><Relationship Id="rId5" Type="http://schemas.openxmlformats.org/officeDocument/2006/relationships/tags" Target="../tags/tag135.xml"/><Relationship Id="rId15" Type="http://schemas.openxmlformats.org/officeDocument/2006/relationships/image" Target="../media/image80.png"/><Relationship Id="rId10" Type="http://schemas.openxmlformats.org/officeDocument/2006/relationships/image" Target="../media/image72.png"/><Relationship Id="rId19" Type="http://schemas.openxmlformats.org/officeDocument/2006/relationships/image" Target="../media/image89.png"/><Relationship Id="rId4" Type="http://schemas.openxmlformats.org/officeDocument/2006/relationships/tags" Target="../tags/tag134.xml"/><Relationship Id="rId9" Type="http://schemas.openxmlformats.org/officeDocument/2006/relationships/notesSlide" Target="../notesSlides/notesSlide21.xml"/><Relationship Id="rId1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8.svg"/><Relationship Id="rId18" Type="http://schemas.openxmlformats.org/officeDocument/2006/relationships/image" Target="../media/image88.png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tags" Target="../tags/tag139.xml"/><Relationship Id="rId16" Type="http://schemas.openxmlformats.org/officeDocument/2006/relationships/image" Target="../media/image81.png"/><Relationship Id="rId20" Type="http://schemas.openxmlformats.org/officeDocument/2006/relationships/image" Target="../media/image92.sv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73.png"/><Relationship Id="rId5" Type="http://schemas.openxmlformats.org/officeDocument/2006/relationships/tags" Target="../tags/tag142.xml"/><Relationship Id="rId15" Type="http://schemas.openxmlformats.org/officeDocument/2006/relationships/image" Target="../media/image80.png"/><Relationship Id="rId10" Type="http://schemas.openxmlformats.org/officeDocument/2006/relationships/image" Target="../media/image72.png"/><Relationship Id="rId19" Type="http://schemas.openxmlformats.org/officeDocument/2006/relationships/image" Target="../media/image91.png"/><Relationship Id="rId4" Type="http://schemas.openxmlformats.org/officeDocument/2006/relationships/tags" Target="../tags/tag141.xml"/><Relationship Id="rId9" Type="http://schemas.openxmlformats.org/officeDocument/2006/relationships/notesSlide" Target="../notesSlides/notesSlide22.xml"/><Relationship Id="rId1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image" Target="../media/image73.png"/><Relationship Id="rId17" Type="http://schemas.openxmlformats.org/officeDocument/2006/relationships/image" Target="../media/image81.png"/><Relationship Id="rId2" Type="http://schemas.openxmlformats.org/officeDocument/2006/relationships/tags" Target="../tags/tag146.xml"/><Relationship Id="rId16" Type="http://schemas.openxmlformats.org/officeDocument/2006/relationships/image" Target="../media/image80.png"/><Relationship Id="rId20" Type="http://schemas.openxmlformats.org/officeDocument/2006/relationships/image" Target="../media/image95.sv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72.png"/><Relationship Id="rId5" Type="http://schemas.openxmlformats.org/officeDocument/2006/relationships/tags" Target="../tags/tag149.xml"/><Relationship Id="rId15" Type="http://schemas.openxmlformats.org/officeDocument/2006/relationships/image" Target="../media/image79.png"/><Relationship Id="rId10" Type="http://schemas.openxmlformats.org/officeDocument/2006/relationships/image" Target="../media/image93.png"/><Relationship Id="rId19" Type="http://schemas.openxmlformats.org/officeDocument/2006/relationships/image" Target="../media/image94.png"/><Relationship Id="rId4" Type="http://schemas.openxmlformats.org/officeDocument/2006/relationships/tags" Target="../tags/tag148.xml"/><Relationship Id="rId9" Type="http://schemas.openxmlformats.org/officeDocument/2006/relationships/notesSlide" Target="../notesSlides/notesSlide23.xml"/><Relationship Id="rId14" Type="http://schemas.openxmlformats.org/officeDocument/2006/relationships/image" Target="../media/image7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image" Target="../media/image97.png"/><Relationship Id="rId17" Type="http://schemas.openxmlformats.org/officeDocument/2006/relationships/image" Target="../media/image81.png"/><Relationship Id="rId2" Type="http://schemas.openxmlformats.org/officeDocument/2006/relationships/tags" Target="../tags/tag153.xml"/><Relationship Id="rId16" Type="http://schemas.openxmlformats.org/officeDocument/2006/relationships/image" Target="../media/image80.png"/><Relationship Id="rId20" Type="http://schemas.openxmlformats.org/officeDocument/2006/relationships/image" Target="../media/image99.sv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image" Target="../media/image72.png"/><Relationship Id="rId5" Type="http://schemas.openxmlformats.org/officeDocument/2006/relationships/tags" Target="../tags/tag156.xml"/><Relationship Id="rId15" Type="http://schemas.openxmlformats.org/officeDocument/2006/relationships/image" Target="../media/image79.png"/><Relationship Id="rId10" Type="http://schemas.openxmlformats.org/officeDocument/2006/relationships/image" Target="../media/image96.png"/><Relationship Id="rId19" Type="http://schemas.openxmlformats.org/officeDocument/2006/relationships/image" Target="../media/image98.png"/><Relationship Id="rId4" Type="http://schemas.openxmlformats.org/officeDocument/2006/relationships/tags" Target="../tags/tag155.xml"/><Relationship Id="rId9" Type="http://schemas.openxmlformats.org/officeDocument/2006/relationships/notesSlide" Target="../notesSlides/notesSlide24.xml"/><Relationship Id="rId14" Type="http://schemas.openxmlformats.org/officeDocument/2006/relationships/image" Target="../media/image7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.png"/><Relationship Id="rId18" Type="http://schemas.openxmlformats.org/officeDocument/2006/relationships/image" Target="../media/image79.png"/><Relationship Id="rId3" Type="http://schemas.openxmlformats.org/officeDocument/2006/relationships/tags" Target="../tags/tag161.xml"/><Relationship Id="rId21" Type="http://schemas.openxmlformats.org/officeDocument/2006/relationships/image" Target="../media/image82.png"/><Relationship Id="rId7" Type="http://schemas.openxmlformats.org/officeDocument/2006/relationships/tags" Target="../tags/tag165.xml"/><Relationship Id="rId12" Type="http://schemas.openxmlformats.org/officeDocument/2006/relationships/image" Target="../media/image97.png"/><Relationship Id="rId17" Type="http://schemas.openxmlformats.org/officeDocument/2006/relationships/image" Target="../media/image78.svg"/><Relationship Id="rId2" Type="http://schemas.openxmlformats.org/officeDocument/2006/relationships/tags" Target="../tags/tag160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72.png"/><Relationship Id="rId5" Type="http://schemas.openxmlformats.org/officeDocument/2006/relationships/tags" Target="../tags/tag163.xml"/><Relationship Id="rId15" Type="http://schemas.openxmlformats.org/officeDocument/2006/relationships/image" Target="../media/image24.jpeg"/><Relationship Id="rId23" Type="http://schemas.openxmlformats.org/officeDocument/2006/relationships/image" Target="../media/image102.svg"/><Relationship Id="rId10" Type="http://schemas.openxmlformats.org/officeDocument/2006/relationships/image" Target="../media/image100.png"/><Relationship Id="rId19" Type="http://schemas.openxmlformats.org/officeDocument/2006/relationships/image" Target="../media/image80.png"/><Relationship Id="rId4" Type="http://schemas.openxmlformats.org/officeDocument/2006/relationships/tags" Target="../tags/tag162.xml"/><Relationship Id="rId9" Type="http://schemas.openxmlformats.org/officeDocument/2006/relationships/notesSlide" Target="../notesSlides/notesSlide25.xml"/><Relationship Id="rId14" Type="http://schemas.openxmlformats.org/officeDocument/2006/relationships/image" Target="../media/image4.png"/><Relationship Id="rId22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image" Target="../media/image3.png"/><Relationship Id="rId18" Type="http://schemas.openxmlformats.org/officeDocument/2006/relationships/image" Target="../media/image104.png"/><Relationship Id="rId3" Type="http://schemas.openxmlformats.org/officeDocument/2006/relationships/tags" Target="../tags/tag168.xml"/><Relationship Id="rId21" Type="http://schemas.openxmlformats.org/officeDocument/2006/relationships/image" Target="../media/image107.png"/><Relationship Id="rId7" Type="http://schemas.openxmlformats.org/officeDocument/2006/relationships/tags" Target="../tags/tag172.xml"/><Relationship Id="rId12" Type="http://schemas.microsoft.com/office/2007/relationships/hdphoto" Target="../media/hdphoto1.wdp"/><Relationship Id="rId17" Type="http://schemas.openxmlformats.org/officeDocument/2006/relationships/image" Target="../media/image103.png"/><Relationship Id="rId2" Type="http://schemas.openxmlformats.org/officeDocument/2006/relationships/tags" Target="../tags/tag167.xml"/><Relationship Id="rId16" Type="http://schemas.openxmlformats.org/officeDocument/2006/relationships/image" Target="../media/image20.png"/><Relationship Id="rId20" Type="http://schemas.openxmlformats.org/officeDocument/2006/relationships/image" Target="../media/image106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7.png"/><Relationship Id="rId5" Type="http://schemas.openxmlformats.org/officeDocument/2006/relationships/tags" Target="../tags/tag170.xml"/><Relationship Id="rId15" Type="http://schemas.openxmlformats.org/officeDocument/2006/relationships/image" Target="../media/image9.jpeg"/><Relationship Id="rId23" Type="http://schemas.openxmlformats.org/officeDocument/2006/relationships/image" Target="../media/image21.png"/><Relationship Id="rId10" Type="http://schemas.openxmlformats.org/officeDocument/2006/relationships/notesSlide" Target="../notesSlides/notesSlide26.xml"/><Relationship Id="rId19" Type="http://schemas.openxmlformats.org/officeDocument/2006/relationships/image" Target="../media/image105.png"/><Relationship Id="rId4" Type="http://schemas.openxmlformats.org/officeDocument/2006/relationships/tags" Target="../tags/tag169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Relationship Id="rId22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0.png"/><Relationship Id="rId3" Type="http://schemas.openxmlformats.org/officeDocument/2006/relationships/tags" Target="../tags/tag174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4.png"/><Relationship Id="rId2" Type="http://schemas.openxmlformats.org/officeDocument/2006/relationships/video" Target="../media/media4.mov"/><Relationship Id="rId16" Type="http://schemas.openxmlformats.org/officeDocument/2006/relationships/image" Target="../media/image12.png"/><Relationship Id="rId1" Type="http://schemas.microsoft.com/office/2007/relationships/media" Target="../media/media4.mov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tags" Target="../tags/tag176.xml"/><Relationship Id="rId1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tags" Target="../tags/tag175.xml"/><Relationship Id="rId9" Type="http://schemas.openxmlformats.org/officeDocument/2006/relationships/image" Target="../media/image7.png"/><Relationship Id="rId1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79.xml"/><Relationship Id="rId7" Type="http://schemas.openxmlformats.org/officeDocument/2006/relationships/image" Target="../media/image112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111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tags" Target="../tags/tag18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24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.png"/><Relationship Id="rId5" Type="http://schemas.openxmlformats.org/officeDocument/2006/relationships/tags" Target="../tags/tag20.xml"/><Relationship Id="rId15" Type="http://schemas.openxmlformats.org/officeDocument/2006/relationships/image" Target="../media/image27.png"/><Relationship Id="rId10" Type="http://schemas.openxmlformats.org/officeDocument/2006/relationships/image" Target="../media/image3.png"/><Relationship Id="rId4" Type="http://schemas.openxmlformats.org/officeDocument/2006/relationships/tags" Target="../tags/tag19.xml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tags" Target="../tags/tag182.xml"/><Relationship Id="rId7" Type="http://schemas.openxmlformats.org/officeDocument/2006/relationships/image" Target="../media/image50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113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85.xml"/><Relationship Id="rId7" Type="http://schemas.openxmlformats.org/officeDocument/2006/relationships/image" Target="../media/image113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6.png"/><Relationship Id="rId4" Type="http://schemas.openxmlformats.org/officeDocument/2006/relationships/tags" Target="../tags/tag186.xml"/><Relationship Id="rId9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22.png"/><Relationship Id="rId18" Type="http://schemas.openxmlformats.org/officeDocument/2006/relationships/image" Target="../media/image32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28.png"/><Relationship Id="rId17" Type="http://schemas.openxmlformats.org/officeDocument/2006/relationships/image" Target="../media/image25.png"/><Relationship Id="rId2" Type="http://schemas.openxmlformats.org/officeDocument/2006/relationships/tags" Target="../tags/tag22.xml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25.xml"/><Relationship Id="rId15" Type="http://schemas.openxmlformats.org/officeDocument/2006/relationships/image" Target="../media/image3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3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25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30.png"/><Relationship Id="rId5" Type="http://schemas.openxmlformats.org/officeDocument/2006/relationships/tags" Target="../tags/tag34.xml"/><Relationship Id="rId10" Type="http://schemas.openxmlformats.org/officeDocument/2006/relationships/image" Target="../media/image29.png"/><Relationship Id="rId4" Type="http://schemas.openxmlformats.org/officeDocument/2006/relationships/tags" Target="../tags/tag33.xml"/><Relationship Id="rId9" Type="http://schemas.openxmlformats.org/officeDocument/2006/relationships/image" Target="../media/image22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8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5" Type="http://schemas.openxmlformats.org/officeDocument/2006/relationships/tags" Target="../tags/tag40.xml"/><Relationship Id="rId10" Type="http://schemas.openxmlformats.org/officeDocument/2006/relationships/image" Target="../media/image38.png"/><Relationship Id="rId4" Type="http://schemas.openxmlformats.org/officeDocument/2006/relationships/tags" Target="../tags/tag39.xml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41.png"/><Relationship Id="rId18" Type="http://schemas.openxmlformats.org/officeDocument/2006/relationships/image" Target="../media/image38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40.png"/><Relationship Id="rId17" Type="http://schemas.openxmlformats.org/officeDocument/2006/relationships/image" Target="../media/image29.png"/><Relationship Id="rId2" Type="http://schemas.openxmlformats.org/officeDocument/2006/relationships/tags" Target="../tags/tag42.xml"/><Relationship Id="rId16" Type="http://schemas.openxmlformats.org/officeDocument/2006/relationships/image" Target="../media/image44.png"/><Relationship Id="rId20" Type="http://schemas.openxmlformats.org/officeDocument/2006/relationships/image" Target="../media/image25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notesSlide" Target="../notesSlides/notesSlide7.xml"/><Relationship Id="rId5" Type="http://schemas.openxmlformats.org/officeDocument/2006/relationships/tags" Target="../tags/tag45.xml"/><Relationship Id="rId15" Type="http://schemas.openxmlformats.org/officeDocument/2006/relationships/image" Target="../media/image4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1.png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52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45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tags" Target="../tags/tag54.xml"/><Relationship Id="rId10" Type="http://schemas.openxmlformats.org/officeDocument/2006/relationships/image" Target="../media/image31.png"/><Relationship Id="rId4" Type="http://schemas.openxmlformats.org/officeDocument/2006/relationships/tags" Target="../tags/tag53.xml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57.xml"/><Relationship Id="rId7" Type="http://schemas.openxmlformats.org/officeDocument/2006/relationships/image" Target="../media/image46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tags" Target="../tags/tag58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16632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8B4A02-768C-4F8D-84A6-5DB7B626107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366" y="2518133"/>
            <a:ext cx="32766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tartq">
            <a:hlinkClick r:id="" action="ppaction://media"/>
            <a:extLst>
              <a:ext uri="{FF2B5EF4-FFF2-40B4-BE49-F238E27FC236}">
                <a16:creationId xmlns:a16="http://schemas.microsoft.com/office/drawing/2014/main" id="{5CB72E5F-1AA1-4FC0-BE99-1C373EAFAB9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4"/>
          <a:srcRect l="30407" t="8995" r="32206" b="8018"/>
          <a:stretch/>
        </p:blipFill>
        <p:spPr>
          <a:xfrm>
            <a:off x="1667508" y="998111"/>
            <a:ext cx="3418842" cy="4386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1A1CFD-07FD-48A2-B473-92C09CB5FC49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23" y="404813"/>
            <a:ext cx="53975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95CDF-15DF-4B28-851E-2E9895DF68D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77" y="4874500"/>
            <a:ext cx="2489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!!morph"/>
          <p:cNvCxnSpPr>
            <a:cxnSpLocks/>
          </p:cNvCxnSpPr>
          <p:nvPr/>
        </p:nvCxnSpPr>
        <p:spPr bwMode="auto">
          <a:xfrm>
            <a:off x="-50593" y="6057292"/>
            <a:ext cx="4854456" cy="0"/>
          </a:xfrm>
          <a:prstGeom prst="line">
            <a:avLst/>
          </a:prstGeom>
          <a:solidFill>
            <a:schemeClr val="hlink"/>
          </a:solidFill>
          <a:ln w="1270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725A654-C134-4B42-8A80-87DDBC85345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80" y="3655831"/>
            <a:ext cx="6743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2E1F26-744D-41B9-BEE1-39EA6916A2A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17145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4318AF-80E0-4FD8-9931-94F789AFE58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3" y="6165304"/>
            <a:ext cx="45593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500185-A9B0-489F-BA5F-B7E752F01BCA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1254370"/>
            <a:ext cx="6540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65400-8092-4AF0-91AD-71B7D181AE7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42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BE2A6-F123-4744-9F94-389165579AD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15113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B83615-676A-4FEA-9FE1-3F753C7BDAC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7" y="2736621"/>
            <a:ext cx="65659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577C5-64B9-4B97-AB37-0599784BF61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C6E7B8-0C1C-40C3-9E76-BE4E7DBF282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110730"/>
            <a:ext cx="539750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E22462-3226-48D8-83E0-E0AA52660E4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3537012"/>
            <a:ext cx="59817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2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BE2A6-F123-4744-9F94-389165579AD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15113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B83615-676A-4FEA-9FE1-3F753C7BDAC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7" y="2736621"/>
            <a:ext cx="65659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577C5-64B9-4B97-AB37-0599784BF61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C6E7B8-0C1C-40C3-9E76-BE4E7DBF282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110730"/>
            <a:ext cx="539750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8CD5D3-E979-4364-9727-108332EBB43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939821"/>
            <a:ext cx="199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89C5AF-0CD4-4DB0-9188-80CB8FF08A1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3537012"/>
            <a:ext cx="59817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49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BE2A6-F123-4744-9F94-389165579AD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15113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B83615-676A-4FEA-9FE1-3F753C7BDAC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7" y="2736621"/>
            <a:ext cx="65659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577C5-64B9-4B97-AB37-0599784BF61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23D8F3-B27A-4211-A1AD-36C0BB7654C1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110730"/>
            <a:ext cx="539750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AC049B-81B1-43D4-858F-3F558D279EC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939821"/>
            <a:ext cx="199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24249-055D-48EF-A384-FE88FAC9F32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3537012"/>
            <a:ext cx="59817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4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BE2A6-F123-4744-9F94-389165579AD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15113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B83615-676A-4FEA-9FE1-3F753C7BDAC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7" y="2736621"/>
            <a:ext cx="65659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577C5-64B9-4B97-AB37-0599784BF61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BA52A6-5CD7-4F75-BBB7-0457846EB8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110730"/>
            <a:ext cx="539750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2F9D9B-5256-4944-B065-1EFC0ACFE5B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939821"/>
            <a:ext cx="199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0C101F-46DD-491A-926E-82CE49E13C17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3537012"/>
            <a:ext cx="59817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98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BE2A6-F123-4744-9F94-389165579AD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15113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B83615-676A-4FEA-9FE1-3F753C7BDAC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7" y="2736621"/>
            <a:ext cx="65659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577C5-64B9-4B97-AB37-0599784BF61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BA52A6-5CD7-4F75-BBB7-0457846EB8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110730"/>
            <a:ext cx="539750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CA877E-14F9-4414-9976-A734DD2A4183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939821"/>
            <a:ext cx="199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5FF518-53EC-4491-A5FF-19631AB0728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3537012"/>
            <a:ext cx="59817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1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BE2A6-F123-4744-9F94-389165579AD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15113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B83615-676A-4FEA-9FE1-3F753C7BDAC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7" y="2736621"/>
            <a:ext cx="65659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577C5-64B9-4B97-AB37-0599784BF61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BA52A6-5CD7-4F75-BBB7-0457846EB8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110730"/>
            <a:ext cx="539750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C13097-2096-4819-943B-C8DF9C09EC9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939821"/>
            <a:ext cx="199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8DC1DF-7A7C-4E4A-8408-2FC21E31668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3537012"/>
            <a:ext cx="59817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8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DBAC7-86EF-4799-AC24-8F14083D081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451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99ABAD-20C9-4B3E-8042-D65DF97285F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3" y="2231648"/>
            <a:ext cx="3251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28EA33-AA3B-4A96-99F4-6084DC586E6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24" y="3667340"/>
            <a:ext cx="55499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8" name="Arrow: Down 37">
            <a:extLst>
              <a:ext uri="{FF2B5EF4-FFF2-40B4-BE49-F238E27FC236}">
                <a16:creationId xmlns:a16="http://schemas.microsoft.com/office/drawing/2014/main" id="{985F499E-15C1-4F5F-9FF3-5B3F77EFFA6B}"/>
              </a:ext>
            </a:extLst>
          </p:cNvPr>
          <p:cNvSpPr/>
          <p:nvPr/>
        </p:nvSpPr>
        <p:spPr bwMode="auto">
          <a:xfrm>
            <a:off x="587388" y="1481039"/>
            <a:ext cx="743719" cy="3712157"/>
          </a:xfrm>
          <a:prstGeom prst="downArrow">
            <a:avLst>
              <a:gd name="adj1" fmla="val 50000"/>
              <a:gd name="adj2" fmla="val 152243"/>
            </a:avLst>
          </a:prstGeom>
          <a:solidFill>
            <a:schemeClr val="hlink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A8F8C-5FB8-490E-9811-E68A8ED235CB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24" y="5102898"/>
            <a:ext cx="5448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5184D-639F-43FC-AA1C-8313C91C40B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24" y="4372486"/>
            <a:ext cx="4267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7C107B-54B4-4C88-B470-258EE2CC478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3" y="1526502"/>
            <a:ext cx="43307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716E1C-59BE-4AAB-A232-527A8AEAA735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3" y="2949494"/>
            <a:ext cx="28575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08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4606A-9D34-4A0B-A56E-091D911FF31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30B76-248C-4C5D-A0A9-05914E71042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1066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E7A97-A4D1-4697-878B-548C915624D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5985284"/>
            <a:ext cx="11049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985030-329A-4DB2-B180-4EF17BD2B84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88" y="5985284"/>
            <a:ext cx="12065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FB07DF-9F21-421E-A35C-381E63CF536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49967" y="2986088"/>
            <a:ext cx="3175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48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4297D9-75D3-4379-8E02-7AB4199E860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345780-7C88-4D85-A058-18AE9931AC9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1066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580F11D-D31E-4B82-8ECD-113D0D06F426}"/>
              </a:ext>
            </a:extLst>
          </p:cNvPr>
          <p:cNvGrpSpPr/>
          <p:nvPr/>
        </p:nvGrpSpPr>
        <p:grpSpPr>
          <a:xfrm>
            <a:off x="3863752" y="225425"/>
            <a:ext cx="4769110" cy="5849304"/>
            <a:chOff x="3863752" y="225425"/>
            <a:chExt cx="4769110" cy="584930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ADE37F-4244-426D-AC6B-8E3552525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2276" t="21924" r="28717" b="29126"/>
            <a:stretch/>
          </p:blipFill>
          <p:spPr>
            <a:xfrm>
              <a:off x="3863752" y="225425"/>
              <a:ext cx="4140460" cy="58493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9B48E6-D2F7-4201-8B66-09538CA1D889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962" y="1516063"/>
              <a:ext cx="7239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E8BFAC-9F83-4753-930D-34A939DD54E6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884" y="5385184"/>
              <a:ext cx="1143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518796-7116-4EC8-AF2A-CC9F6E6971FB}"/>
                </a:ext>
              </a:extLst>
            </p:cNvPr>
            <p:cNvPicPr>
              <a:picLocks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5265204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D155396-02E6-41ED-AE09-0C5012765D4F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4293096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907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16632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8FED7-8840-48EF-9C25-2D5C08592AF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2590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1A6C14-2A26-40C8-AE62-DB316A4AD78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04" y="1324129"/>
            <a:ext cx="1143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C0D708-C512-4C71-B748-02925124A09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8" y="2934792"/>
            <a:ext cx="22098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5DD1921-B87A-473D-BDC6-63FA1CFA7A06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48" y="1845093"/>
            <a:ext cx="15113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F1B3044-1178-4FE9-8075-7631A049D5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48" y="2378857"/>
            <a:ext cx="16510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1EEB30-7E46-40FF-96BD-BED069B3B6B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04" y="4614053"/>
            <a:ext cx="1143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13AF024-BFB1-4263-88EF-BC17F3EAA0C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04" y="3800658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0F61D81-F49D-42FE-BDD8-76B11365A8A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84" y="2420914"/>
            <a:ext cx="363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F15C4A-BD53-4FC9-9164-7F1B484979D5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84" y="3572091"/>
            <a:ext cx="28067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0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BF1640-733F-4382-BD8D-BB5FA06A0CB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86C67-0F2B-46AB-85EC-003D214CD30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1066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384D90D-FB1A-4CBE-8C99-C33A99F83C5C}"/>
              </a:ext>
            </a:extLst>
          </p:cNvPr>
          <p:cNvGrpSpPr/>
          <p:nvPr/>
        </p:nvGrpSpPr>
        <p:grpSpPr>
          <a:xfrm>
            <a:off x="9033980" y="116632"/>
            <a:ext cx="2905520" cy="3563615"/>
            <a:chOff x="3863752" y="225425"/>
            <a:chExt cx="4769110" cy="584930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FD68AD4-4CD3-4CBF-8C3B-4F2FE5F3B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22276" t="21924" r="28717" b="29126"/>
            <a:stretch/>
          </p:blipFill>
          <p:spPr>
            <a:xfrm>
              <a:off x="3863752" y="225425"/>
              <a:ext cx="4140460" cy="58493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EF77C0-0F89-4BC5-B549-3F57A50FF9D5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962" y="1516063"/>
              <a:ext cx="7239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328B0F-D876-4F05-93C8-DED49ACC9E27}"/>
                </a:ext>
              </a:extLst>
            </p:cNvPr>
            <p:cNvPicPr>
              <a:picLocks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884" y="5385184"/>
              <a:ext cx="1143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76A3D16-4671-4875-AEF1-1B183FB68304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5265204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8E7C7A-9C6E-41D9-AAD8-8D09C0218F1B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4293096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pic>
        <p:nvPicPr>
          <p:cNvPr id="3" name="!table">
            <a:extLst>
              <a:ext uri="{FF2B5EF4-FFF2-40B4-BE49-F238E27FC236}">
                <a16:creationId xmlns:a16="http://schemas.microsoft.com/office/drawing/2014/main" id="{BB50C214-783F-4155-A576-7EFED71BDAA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306" y="3789040"/>
            <a:ext cx="13843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!graph">
            <a:extLst>
              <a:ext uri="{FF2B5EF4-FFF2-40B4-BE49-F238E27FC236}">
                <a16:creationId xmlns:a16="http://schemas.microsoft.com/office/drawing/2014/main" id="{0BE5E6AB-FC58-4787-A08D-5A265770EA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3555" r="6867" b="10486"/>
          <a:stretch/>
        </p:blipFill>
        <p:spPr>
          <a:xfrm>
            <a:off x="673924" y="1340768"/>
            <a:ext cx="7793155" cy="439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7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F6AC07-AC4A-40DF-A13A-105E13913D6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85D79-4F43-4AC5-837B-3F12FA323BC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1066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9B118AD-DF7F-477C-89C5-BA91892DDAC0}"/>
              </a:ext>
            </a:extLst>
          </p:cNvPr>
          <p:cNvGrpSpPr/>
          <p:nvPr/>
        </p:nvGrpSpPr>
        <p:grpSpPr>
          <a:xfrm>
            <a:off x="9033980" y="116632"/>
            <a:ext cx="2905520" cy="3563615"/>
            <a:chOff x="3863752" y="225425"/>
            <a:chExt cx="4769110" cy="584930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96B0BE2-4A22-4FB0-B16F-6E97FBEB2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22276" t="21924" r="28717" b="29126"/>
            <a:stretch/>
          </p:blipFill>
          <p:spPr>
            <a:xfrm>
              <a:off x="3863752" y="225425"/>
              <a:ext cx="4140460" cy="58493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88598A-35EB-4025-8A4E-DBF803BD4B6F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962" y="1516063"/>
              <a:ext cx="7239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0948DB-C27E-4668-A6A8-2169F2CB237A}"/>
                </a:ext>
              </a:extLst>
            </p:cNvPr>
            <p:cNvPicPr>
              <a:picLocks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884" y="5385184"/>
              <a:ext cx="1143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B33D0F-00B7-4EE0-8CBD-CDC56A8A95EB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5265204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2E6C90-4304-4741-9FBB-4172EF83385A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4293096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pic>
        <p:nvPicPr>
          <p:cNvPr id="3" name="!table">
            <a:extLst>
              <a:ext uri="{FF2B5EF4-FFF2-40B4-BE49-F238E27FC236}">
                <a16:creationId xmlns:a16="http://schemas.microsoft.com/office/drawing/2014/main" id="{0DDE2854-4C86-4701-B13C-9BF8649A091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306" y="3789040"/>
            <a:ext cx="13843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6" name="!graph">
            <a:extLst>
              <a:ext uri="{FF2B5EF4-FFF2-40B4-BE49-F238E27FC236}">
                <a16:creationId xmlns:a16="http://schemas.microsoft.com/office/drawing/2014/main" id="{4FA999FB-B7B7-4F82-912D-25C359AA59B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2032" r="5592" b="10768"/>
          <a:stretch/>
        </p:blipFill>
        <p:spPr>
          <a:xfrm>
            <a:off x="635497" y="1340769"/>
            <a:ext cx="7831582" cy="424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34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84AFF9-BDE2-4380-B117-740707BAF42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436BC-9ABC-4D03-B4F6-00629359FA0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1066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2285B5-1B7A-44A6-B771-4091224465C2}"/>
              </a:ext>
            </a:extLst>
          </p:cNvPr>
          <p:cNvGrpSpPr/>
          <p:nvPr/>
        </p:nvGrpSpPr>
        <p:grpSpPr>
          <a:xfrm>
            <a:off x="9033980" y="116632"/>
            <a:ext cx="2905520" cy="3563615"/>
            <a:chOff x="3863752" y="225425"/>
            <a:chExt cx="4769110" cy="584930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4FE4103-166C-41F4-BDF6-5FB0D8008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22276" t="21924" r="28717" b="29126"/>
            <a:stretch/>
          </p:blipFill>
          <p:spPr>
            <a:xfrm>
              <a:off x="3863752" y="225425"/>
              <a:ext cx="4140460" cy="58493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029421-301D-489A-BF94-A8B728C82C65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962" y="1516063"/>
              <a:ext cx="7239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63EEB8-7B86-4C5B-851C-B281C14089A1}"/>
                </a:ext>
              </a:extLst>
            </p:cNvPr>
            <p:cNvPicPr>
              <a:picLocks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884" y="5385184"/>
              <a:ext cx="1143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1A3AD0-0971-4626-B12B-136AEF9C8ADB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5265204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3CAC7D-28C2-4789-A6B4-767F9652BCD9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4293096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pic>
        <p:nvPicPr>
          <p:cNvPr id="3" name="!table">
            <a:extLst>
              <a:ext uri="{FF2B5EF4-FFF2-40B4-BE49-F238E27FC236}">
                <a16:creationId xmlns:a16="http://schemas.microsoft.com/office/drawing/2014/main" id="{E0C31C16-CED1-4DF6-A1B1-725F3E66BD8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306" y="3789040"/>
            <a:ext cx="13843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!graph">
            <a:extLst>
              <a:ext uri="{FF2B5EF4-FFF2-40B4-BE49-F238E27FC236}">
                <a16:creationId xmlns:a16="http://schemas.microsoft.com/office/drawing/2014/main" id="{F4C4DE2B-20D5-499E-ADF9-D8B63AD7AF6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5158" r="3843" b="10172"/>
          <a:stretch/>
        </p:blipFill>
        <p:spPr>
          <a:xfrm>
            <a:off x="623104" y="1340769"/>
            <a:ext cx="7843973" cy="43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5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E295AF-5667-42F8-97FF-A0D2AC78BC4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09B3F-7D68-4C0E-9F2D-B4ABD2DBF28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1066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C7B627-BF4A-4E4A-8D42-4CF610F034CA}"/>
              </a:ext>
            </a:extLst>
          </p:cNvPr>
          <p:cNvGrpSpPr/>
          <p:nvPr/>
        </p:nvGrpSpPr>
        <p:grpSpPr>
          <a:xfrm>
            <a:off x="9033980" y="116632"/>
            <a:ext cx="2905520" cy="3563615"/>
            <a:chOff x="3863752" y="225425"/>
            <a:chExt cx="4769110" cy="584930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77AF4C7-2CDC-4C00-BBC1-80D4806CA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22276" t="21924" r="28717" b="29126"/>
            <a:stretch/>
          </p:blipFill>
          <p:spPr>
            <a:xfrm>
              <a:off x="3863752" y="225425"/>
              <a:ext cx="4140460" cy="58493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E4B885-88FA-4C24-B076-E243CBE87FF4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962" y="1516063"/>
              <a:ext cx="7239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923DD3-BFF9-4CF3-B79E-99F5885AEE31}"/>
                </a:ext>
              </a:extLst>
            </p:cNvPr>
            <p:cNvPicPr>
              <a:picLocks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884" y="5385184"/>
              <a:ext cx="1143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489384-D439-45BC-B60C-94C451554910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5265204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BC313D-932A-40B0-B82B-AB1983A36A06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4293096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pic>
        <p:nvPicPr>
          <p:cNvPr id="3" name="!table">
            <a:extLst>
              <a:ext uri="{FF2B5EF4-FFF2-40B4-BE49-F238E27FC236}">
                <a16:creationId xmlns:a16="http://schemas.microsoft.com/office/drawing/2014/main" id="{6555960D-3B22-4E44-B506-3095C3D1186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306" y="3789040"/>
            <a:ext cx="13843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6" name="!graph">
            <a:extLst>
              <a:ext uri="{FF2B5EF4-FFF2-40B4-BE49-F238E27FC236}">
                <a16:creationId xmlns:a16="http://schemas.microsoft.com/office/drawing/2014/main" id="{E54EA748-92C5-49FB-92D5-3A703DAF5E8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9056" r="4914" b="9918"/>
          <a:stretch/>
        </p:blipFill>
        <p:spPr>
          <a:xfrm>
            <a:off x="671513" y="1340770"/>
            <a:ext cx="7795564" cy="40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table">
            <a:extLst>
              <a:ext uri="{FF2B5EF4-FFF2-40B4-BE49-F238E27FC236}">
                <a16:creationId xmlns:a16="http://schemas.microsoft.com/office/drawing/2014/main" id="{E16DBF35-D4FB-4475-A39C-035BB594774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306" y="3789040"/>
            <a:ext cx="13843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86AC0F-2A17-4DB5-A36A-9F136A71412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17AF0-6D77-45BE-A24C-130B6AD8532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1066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C3BB33-E52F-4C0E-9B95-717411B61BA5}"/>
              </a:ext>
            </a:extLst>
          </p:cNvPr>
          <p:cNvGrpSpPr/>
          <p:nvPr/>
        </p:nvGrpSpPr>
        <p:grpSpPr>
          <a:xfrm>
            <a:off x="9033980" y="116632"/>
            <a:ext cx="2905520" cy="3563615"/>
            <a:chOff x="3863752" y="225425"/>
            <a:chExt cx="4769110" cy="5849304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3CB4C82-EB68-49DB-86C6-0CE0FF19B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22276" t="21924" r="28717" b="29126"/>
            <a:stretch/>
          </p:blipFill>
          <p:spPr>
            <a:xfrm>
              <a:off x="3863752" y="225425"/>
              <a:ext cx="4140460" cy="58493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09CB74-61B9-46F9-A8FD-A7B75981FA1A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962" y="1516063"/>
              <a:ext cx="7239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54C528-F6A0-41A1-B01D-B4D304AFFC01}"/>
                </a:ext>
              </a:extLst>
            </p:cNvPr>
            <p:cNvPicPr>
              <a:picLocks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884" y="5385184"/>
              <a:ext cx="1143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D65FF6D-19FA-496C-8063-C8FAD7289084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5265204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FE252D-AF06-4E59-8BCA-475232D59A2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4293096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D3D06760-C0DA-44F7-93E6-42D6FAD8366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5232" r="8395" b="10114"/>
          <a:stretch/>
        </p:blipFill>
        <p:spPr>
          <a:xfrm>
            <a:off x="731405" y="1295869"/>
            <a:ext cx="7261714" cy="444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table">
            <a:extLst>
              <a:ext uri="{FF2B5EF4-FFF2-40B4-BE49-F238E27FC236}">
                <a16:creationId xmlns:a16="http://schemas.microsoft.com/office/drawing/2014/main" id="{D41A9229-0785-445F-9C9A-ADC11E6AF8C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306" y="3789040"/>
            <a:ext cx="13843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5C1B3-2C98-4A7C-9E38-FA0108F1871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9D4932-FC5A-4980-AD8A-B86A44E7666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660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3674A63-01E7-4BFC-AD28-36F6E2EB6D0E}"/>
              </a:ext>
            </a:extLst>
          </p:cNvPr>
          <p:cNvGrpSpPr/>
          <p:nvPr/>
        </p:nvGrpSpPr>
        <p:grpSpPr>
          <a:xfrm>
            <a:off x="9033980" y="116632"/>
            <a:ext cx="2905520" cy="3563615"/>
            <a:chOff x="3863752" y="225425"/>
            <a:chExt cx="4769110" cy="584930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3E1F10A-E949-432E-8991-D9019C2DD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22276" t="21924" r="28717" b="29126"/>
            <a:stretch/>
          </p:blipFill>
          <p:spPr>
            <a:xfrm>
              <a:off x="3863752" y="225425"/>
              <a:ext cx="4140460" cy="58493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0E2939-54AD-41FC-B8E5-DD119A194668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962" y="1516063"/>
              <a:ext cx="7239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EA7528-B4DE-4F5C-870A-B1E0770FCA15}"/>
                </a:ext>
              </a:extLst>
            </p:cNvPr>
            <p:cNvPicPr>
              <a:picLocks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884" y="5385184"/>
              <a:ext cx="1143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25C07C-7489-4B07-8330-B7AD29474597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5265204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15CA23-B486-482B-9C29-D8C0BCD49AB0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4293096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F6FE108C-ECE6-43B1-963E-8F8F2A2C3B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8419" r="8419"/>
          <a:stretch/>
        </p:blipFill>
        <p:spPr>
          <a:xfrm>
            <a:off x="875420" y="1340769"/>
            <a:ext cx="7322059" cy="45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8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table">
            <a:extLst>
              <a:ext uri="{FF2B5EF4-FFF2-40B4-BE49-F238E27FC236}">
                <a16:creationId xmlns:a16="http://schemas.microsoft.com/office/drawing/2014/main" id="{6CD0EBD7-40FF-4431-AE57-7209DAEC5D0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306" y="3789040"/>
            <a:ext cx="13843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D569C-DE9E-49F1-BCCE-3B3EA1BF2F4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59AC3-BE84-40E4-924E-0CA8DCE916B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660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38D37A8-C218-4083-825D-7BFD4C03C7E7}"/>
              </a:ext>
            </a:extLst>
          </p:cNvPr>
          <p:cNvGrpSpPr/>
          <p:nvPr/>
        </p:nvGrpSpPr>
        <p:grpSpPr>
          <a:xfrm>
            <a:off x="-1122015" y="5843949"/>
            <a:ext cx="13043804" cy="1014051"/>
            <a:chOff x="-728166" y="5859996"/>
            <a:chExt cx="12631490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81F8AFD9-D956-4036-99F6-4C328315F2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4" r="1"/>
            <a:stretch/>
          </p:blipFill>
          <p:spPr>
            <a:xfrm>
              <a:off x="-728166" y="5859996"/>
              <a:ext cx="12631490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66351D02-1C18-4F92-A7AB-E3DE74809A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3" name="Picture 2" descr="Image result for university of stuttgart logo">
            <a:extLst>
              <a:ext uri="{FF2B5EF4-FFF2-40B4-BE49-F238E27FC236}">
                <a16:creationId xmlns:a16="http://schemas.microsoft.com/office/drawing/2014/main" id="{4EB6B3D7-4700-4E52-875F-2B5064AD1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6502773"/>
            <a:ext cx="1363258" cy="3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624195-EBCA-44C8-8FD3-9BFB3A88F8FB}"/>
              </a:ext>
            </a:extLst>
          </p:cNvPr>
          <p:cNvGrpSpPr/>
          <p:nvPr/>
        </p:nvGrpSpPr>
        <p:grpSpPr>
          <a:xfrm>
            <a:off x="9033980" y="116632"/>
            <a:ext cx="2905520" cy="3563615"/>
            <a:chOff x="3863752" y="225425"/>
            <a:chExt cx="4769110" cy="5849304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18E204B6-EA8F-41C7-A0BD-98AD2C615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22276" t="21924" r="28717" b="29126"/>
            <a:stretch/>
          </p:blipFill>
          <p:spPr>
            <a:xfrm>
              <a:off x="3863752" y="225425"/>
              <a:ext cx="4140460" cy="58493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34A1626-CC6C-4907-82E1-B8BE1268AD80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962" y="1516063"/>
              <a:ext cx="7239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498F10-5F5C-4278-8CD3-8CF5FD674A6A}"/>
                </a:ext>
              </a:extLst>
            </p:cNvPr>
            <p:cNvPicPr>
              <a:picLocks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884" y="5385184"/>
              <a:ext cx="114300" cy="16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1DA8247-1150-414E-8259-8EB1F3EB1A82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5265204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5C10709-5DF0-4D6E-A5FA-AAB0D045C970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52" y="4293096"/>
              <a:ext cx="11430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3D5C4B49-6656-46B9-9C50-832E103977B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9947" r="6890"/>
          <a:stretch/>
        </p:blipFill>
        <p:spPr>
          <a:xfrm>
            <a:off x="803412" y="1340769"/>
            <a:ext cx="7532480" cy="453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16632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0F61D81-F49D-42FE-BDD8-76B11365A8A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84" y="2420914"/>
            <a:ext cx="363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E866E2-6A45-4FE6-AA5F-D2125239435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1350963"/>
            <a:ext cx="3898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B73908-5802-408B-9C1A-9B5E1564B37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57" y="1871927"/>
            <a:ext cx="47625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1B5905-8548-4332-BCF6-B12553B02A46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7" y="3493603"/>
            <a:ext cx="5067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11CA3C-12AE-48B0-9F47-E35B4F7B71F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57" y="2608277"/>
            <a:ext cx="41275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7193C4-BDA1-4C01-8ABF-1A1FD31CCC9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9" y="4746979"/>
            <a:ext cx="4787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6D68B1-F777-41C2-8E42-8C06F585868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1176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5E2EA1-5CAD-4ADC-8711-F21D03D19E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84" y="3572091"/>
            <a:ext cx="28067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BCE14B7C-5284-40C8-8800-69E8F9159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0932" t="7578" r="30321" b="6323"/>
          <a:stretch/>
        </p:blipFill>
        <p:spPr>
          <a:xfrm>
            <a:off x="1451484" y="642928"/>
            <a:ext cx="3710302" cy="476541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16632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469188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BDA4C6-AC63-4F23-912C-A2DB9FEF6D5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366" y="2518133"/>
            <a:ext cx="32766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AC9972-C786-43B5-99DB-D673EDF69E3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77" y="4874500"/>
            <a:ext cx="2489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54F491-6CB9-4B6B-AE85-144C721CF57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232756"/>
            <a:ext cx="59944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9D804D-5C87-4D47-8340-7FA62CED442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24" y="3218127"/>
            <a:ext cx="61595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9B09AD-0A80-4D1C-BC6B-B39662D7D17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803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77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538AA73-3CE2-49CB-9C87-4AFBB44DAF5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2844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1072DE-4391-42D1-8209-BE9D2F0C5B1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24" y="2071091"/>
            <a:ext cx="48006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5BE18BA-EFEE-45D3-9AEA-8405C9E17421}"/>
              </a:ext>
            </a:extLst>
          </p:cNvPr>
          <p:cNvGrpSpPr/>
          <p:nvPr/>
        </p:nvGrpSpPr>
        <p:grpSpPr>
          <a:xfrm>
            <a:off x="-1122015" y="5843949"/>
            <a:ext cx="13043804" cy="1014051"/>
            <a:chOff x="-728166" y="5859996"/>
            <a:chExt cx="12631490" cy="981997"/>
          </a:xfrm>
        </p:grpSpPr>
        <p:pic>
          <p:nvPicPr>
            <p:cNvPr id="32" name="Grafik 2">
              <a:extLst>
                <a:ext uri="{FF2B5EF4-FFF2-40B4-BE49-F238E27FC236}">
                  <a16:creationId xmlns:a16="http://schemas.microsoft.com/office/drawing/2014/main" id="{A21547AC-D16D-433A-B27F-94377FB9C6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4" r="1"/>
            <a:stretch/>
          </p:blipFill>
          <p:spPr>
            <a:xfrm>
              <a:off x="-728166" y="5859996"/>
              <a:ext cx="12631490" cy="981997"/>
            </a:xfrm>
            <a:prstGeom prst="rect">
              <a:avLst/>
            </a:prstGeom>
          </p:spPr>
        </p:pic>
        <p:pic>
          <p:nvPicPr>
            <p:cNvPr id="33" name="Grafik 4">
              <a:extLst>
                <a:ext uri="{FF2B5EF4-FFF2-40B4-BE49-F238E27FC236}">
                  <a16:creationId xmlns:a16="http://schemas.microsoft.com/office/drawing/2014/main" id="{E907C159-74EF-44AC-B6AA-B26AFBE59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4" name="Picture 2" descr="Image result for university of stuttgart logo">
            <a:extLst>
              <a:ext uri="{FF2B5EF4-FFF2-40B4-BE49-F238E27FC236}">
                <a16:creationId xmlns:a16="http://schemas.microsoft.com/office/drawing/2014/main" id="{5F4D2735-B046-4AB6-99CF-C0EB1E61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6502773"/>
            <a:ext cx="1363258" cy="3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6BF91-66AE-4C20-A45F-057AA7A6FD7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7ED76-34A5-4EED-ADBC-56C2AD101F2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1297483"/>
            <a:ext cx="35433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8902D-6631-40ED-B149-4CE52893FA4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3284984"/>
            <a:ext cx="16764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2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CD578A-F73A-4C01-BB3D-43B756BDDD0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803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cxnSp>
        <p:nvCxnSpPr>
          <p:cNvPr id="10" name="!!morph">
            <a:extLst>
              <a:ext uri="{FF2B5EF4-FFF2-40B4-BE49-F238E27FC236}">
                <a16:creationId xmlns:a16="http://schemas.microsoft.com/office/drawing/2014/main" id="{DF01B85A-555A-4485-873C-478E6A7F7575}"/>
              </a:ext>
            </a:extLst>
          </p:cNvPr>
          <p:cNvCxnSpPr>
            <a:cxnSpLocks/>
          </p:cNvCxnSpPr>
          <p:nvPr/>
        </p:nvCxnSpPr>
        <p:spPr bwMode="auto">
          <a:xfrm>
            <a:off x="-50593" y="6057292"/>
            <a:ext cx="4854456" cy="0"/>
          </a:xfrm>
          <a:prstGeom prst="line">
            <a:avLst/>
          </a:prstGeom>
          <a:solidFill>
            <a:schemeClr val="hlink"/>
          </a:solidFill>
          <a:ln w="1270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097B8A-B0FD-46CE-BBFE-E4CF8D5D4E5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3" y="6165304"/>
            <a:ext cx="45593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5D5DE6-740D-432F-81B4-23736D68E42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340768"/>
            <a:ext cx="41656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4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CD578A-F73A-4C01-BB3D-43B756BDDD0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803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E1DDED4-D6DC-4516-B4B2-A1D9FE7A862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944724"/>
            <a:ext cx="42926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8754EAB-90A5-45F1-A201-0AFCC6FF743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951377"/>
            <a:ext cx="26162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A488DCD-562D-44C4-97B3-5887D4081C79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023081"/>
            <a:ext cx="30988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0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8AC45-D452-4188-BFBF-5A1FD11D25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1296221"/>
            <a:ext cx="25527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DA542EF-5625-4BE1-AF90-3429E281663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2844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892DBF-9C92-4B1D-8169-B4BA99D92DF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663" y="225425"/>
            <a:ext cx="127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2EC6394-D07A-4BE4-A278-47904E34D05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113" y="3068638"/>
            <a:ext cx="53721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CE4EF34-DF1F-4068-813A-B9326AB67243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73" y="276225"/>
            <a:ext cx="13081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424400-B046-4198-A26F-27A4D3D4BE55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41F302-3758-4051-9F6D-782923A8B07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2258819"/>
            <a:ext cx="77978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6BDA6-B606-4B66-A786-F2A78A34FBB1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5183550"/>
            <a:ext cx="27432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0E1006-EAA7-4C94-A57A-6FD93B2A9DE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4253094"/>
            <a:ext cx="42926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055702-EE9E-4CCE-85CB-8ADFC6FAADC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2844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FE084B-15B0-4189-9421-74B93E3F1D9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663" y="225425"/>
            <a:ext cx="127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41FACE-F9B0-4E1B-9AFE-6C8DA76F4FF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113" y="3068638"/>
            <a:ext cx="53721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565852-991D-44A6-96F9-CDD9C862B879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73" y="276225"/>
            <a:ext cx="13081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CC62E5-0D2E-47E7-B4DB-7959A356DAD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1B9846-DDD2-435A-BCE3-44502AC0448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00" y="1268760"/>
            <a:ext cx="84201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92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5B1E9-E7A2-4855-90F9-65F0E7D41BD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20" y="1264959"/>
            <a:ext cx="6134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B9995-8BAE-49CD-8F9C-A77C8FDA19D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4234141"/>
            <a:ext cx="6134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929D9-6EB2-47E9-BAFB-755C32A3D5D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22987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CC5B9F-4F71-4AAC-9A8F-8BBAFE8EEF29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3068638"/>
            <a:ext cx="22479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8E77F-3CAB-480D-94F9-77D8B531C9B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11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06717-5A65-48CE-83C5-0C91DF1086B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1292656"/>
            <a:ext cx="5588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55F4C-D2E2-4C24-8E86-574C5D63F13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2101046"/>
            <a:ext cx="2832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2EB39E-DDEC-497B-B24B-0DAAE5CE0EB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2934836"/>
            <a:ext cx="21844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D0832C-2F4A-4EC9-B84E-20A1312428B6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70" y="3768626"/>
            <a:ext cx="35306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B84D41-9B88-4F51-BBCD-AF778314332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00" y="4602416"/>
            <a:ext cx="26670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08899C-9765-4B39-877D-AAD43FC4299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563" y="225425"/>
            <a:ext cx="127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96FF7-860D-405A-8F05-364E3993C797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22987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215D6D-6378-42F3-8AA3-F31F9E6C28E7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01" y="276225"/>
            <a:ext cx="13081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93157-FDE3-44B9-8CB6-048694B41E2D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24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A619B3-A018-4110-A28D-5D62793333A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563" y="225425"/>
            <a:ext cx="127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261C04-0DA5-4129-B868-10B19F65B4D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22987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636C5-FE8F-4037-A05F-A814956EA0C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01" y="276225"/>
            <a:ext cx="13081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24DB3B-ADE5-44AA-88EB-7E70BBC18D3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77213D-D917-4825-87F9-C324FC61C50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27" y="1268760"/>
            <a:ext cx="42037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9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CE2EB4B-2608-410B-8341-9AAFEF4B6AD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262760"/>
            <a:ext cx="24892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184611-B2F2-4212-9B36-889D1AA2E3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69875"/>
            <a:ext cx="17145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6DBC90-2BB4-46B6-9024-F5FCF34760E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2700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0547C7-13CC-4544-9980-7CEAF89B4AB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3" y="1268760"/>
            <a:ext cx="26289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08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91"/>
  <p:tag name="BMPHEIGHT" val="133"/>
  <p:tag name="SOURCE" val="\input{Main.tex}&#10;\pagestyle{empty}&#10;\begin{document}&#10;\rm&#10;\color{stgrau}&#10;\begin{itemize}&#10;\LARGE&#10;\item \color{black}&#10;Weak Forms&#10;\end{itemize}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33"/>
  <p:tag name="BMPHEIGHT" val="150"/>
  <p:tag name="SOURCE" val="&#10;\input{Main.tex}&#10;\begin{document}&#10;\pagestyle{empty}&#10;\begin{minipage}[t]{20cm}&#10;\Large&#10;Define new B-Matrices $\boldsymbol{B}_{E,u}$ \&amp; $\boldsymbol{B}_{D,u}$&#10;\end{minipage} &#10;\end{document}"/>
  <p:tag name="TRANSPARENT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41"/>
  <p:tag name="BMPHEIGHT" val="141"/>
  <p:tag name="SOURCE" val="&#10;\input{Main.tex}&#10;\begin{document}&#10;\pagestyle{empty}&#10;\begin{minipage}[t]{20cm}&#10;\Large&#10;Implement new \it{Balance of Momentum} \rm{\&amp;} \it{Balance of Energy}&#10;\end{minipage} &#10;\end{document}"/>
  <p:tag name="TRANSPARENT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75"/>
  <p:tag name="BMPHEIGHT" val="150"/>
  <p:tag name="SOURCE" val="&#10;\input{Main.tex}&#10;\begin{document}&#10;\pagestyle{empty}&#10;\begin{minipage}[t]{20cm}&#10;\Large&#10;(New \it{Output-Writer}, \rm improve applying boundary conditions)&#10;\end{minipage} &#10;\end{document}"/>
  <p:tag name="TRANSPARENT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800"/>
  <p:tag name="BMPHEIGHT" val="158"/>
  <p:tag name="SOURCE" val="&#10;\input{Main.tex}&#10;\begin{document}&#10;\pagestyle{empty}&#10;\begin{minipage}[t]{20cm}&#10;\Large&#10;Customize input paramters (e.g. \it{maxIterations})&#10;\end{minipage} &#10;\end{document}"/>
  <p:tag name="TRANSPARENT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841"/>
  <p:tag name="BMPHEIGHT" val="141"/>
  <p:tag name="SOURCE" val="&#10;\input{Main.tex}&#10;\begin{document}&#10;\pagestyle{empty}&#10;\begin{minipage}[t]{20cm}&#10;\Large&#10;Implement Deformationgradient $\boldsymbol{F}$ \&amp; Jacobian $J$&#10;\end{minipage} &#10;\end{document}"/>
  <p:tag name="TRANSPARENT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75"/>
  <p:tag name="BMPHEIGHT" val="150"/>
  <p:tag name="SOURCE" val="&#10;\input{Main.tex}&#10;\begin{document}&#10;\pagestyle{empty}&#10;\begin{minipage}[t]{20cm}&#10;\Large&#10;Replace $\boldsymbol{\varepsilon}$, $\boldsymbol{\dot{\varepsilon}}$ \&amp; $\rm{tr}(\boldsymbol{\varepsilon})$ by $\boldsymbol{D}$ \&amp; $\boldsymbol{C}$&#10;\end{minipage} &#10;\end{document}"/>
  <p:tag name="TRANSPARENT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Comparision/&#10;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00"/>
  <p:tag name="BMPHEIGHT" val="158"/>
  <p:tag name="SOURCE" val="\input{Main.tex}&#10;\pagestyle{empty}&#10;\begin{document}&#10;\color{stgrau}&#10;\Huge \rm Heatflux&#10;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25"/>
  <p:tag name="BMPHEIGHT" val="133"/>
  <p:tag name="SOURCE" val="&#10;\input{Main.tex}&#10;\begin{document}&#10;\pagestyle{empty}&#10;\begin{minipage}[t]{20cm}&#10;\Large&#10;\begin{align*}&#10;q_0 = 24MW&#10;\end{align*}&#10;\end{minipage} &#10;\end{document}"/>
  <p:tag name="TRANSPARENT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133"/>
  <p:tag name="SOURCE" val="&#10;\input{Main.tex}&#10;\begin{document}&#10;\pagestyle{empty}&#10;\begin{minipage}[t]{20cm}&#10;\Large&#10;\begin{align*}&#10;q_0 = 240MW&#10;\end{align*}&#10;\end{minipage} &#10;\end{document}"/>
  <p:tag name="TRANSPARENT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83"/>
  <p:tag name="BMPHEIGHT" val="133"/>
  <p:tag name="SOURCE" val="\input{Main.tex}&#10;\pagestyle{empty}&#10;\begin{document}&#10;\rm&#10;\color{stgrau}&#10;\begin{itemize}&#10;\LARGE&#10;\item \color{black}&#10;Discretization&#10;\end{itemize}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08"/>
  <p:tag name="BMPHEIGHT" val="108"/>
  <p:tag name="SOURCE" val="&#10;\input{Main.tex}&#10;\begin{document}&#10;\pagestyle{empty}&#10;\begin{minipage}[t]{20cm}&#10;\Large&#10;\begin{align*}&#10;\Delta\Theta&#10;\end{align*}&#10;\end{minipage} &#10;\end{document}"/>
  <p:tag name="TRANSPARENT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Comparision/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00"/>
  <p:tag name="BMPHEIGHT" val="158"/>
  <p:tag name="SOURCE" val="\input{Main.tex}&#10;\pagestyle{empty}&#10;\begin{document}&#10;\color{stgrau}&#10;\Huge \rm Heatflux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"/>
  <p:tag name="BMPHEIGHT" val="108"/>
  <p:tag name="SOURCE" val="&#10;\input{Main.tex}&#10;\begin{document}&#10;\pagestyle{empty}&#10;\begin{minipage}[t]{20cm}&#10;\Large&#10;&#10;Node 20&#10;&#10;\end{minipage} &#10;\end{document}"/>
  <p:tag name="TRANSPARENT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108"/>
  <p:tag name="SOURCE" val="&#10;\input{Main.tex}&#10;\begin{document}&#10;\pagestyle{empty}&#10;\begin{minipage}[t]{20cm}&#10;\Large&#10;\color{sblue}&#10;\begin{align*}&#10;y&#10;\end{align*}&#10;\end{minipage} &#10;\end{document}"/>
  <p:tag name="TRANSPARENT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x&#10;\end{align*}&#10;\end{minipage} &#10;\end{document}"/>
  <p:tag name="TRANSPARENT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z&#10;\end{align*}&#10;\end{minipage} &#10;\end{document}"/>
  <p:tag name="TRANSPARENT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Comparision/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00"/>
  <p:tag name="BMPHEIGHT" val="158"/>
  <p:tag name="SOURCE" val="\input{Main.tex}&#10;\pagestyle{empty}&#10;\begin{document}&#10;\color{stgrau}&#10;\Huge \rm Heatflux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08"/>
  <p:tag name="BMPHEIGHT" val="841"/>
  <p:tag name="SOURCE" val="&#10;\input{Main.tex}&#10;\begin{document}&#10;\pagestyle{empty}&#10;\begin{minipage}[t]{20cm}&#10;\Large&#10;\begin{tabular}{l}&#10;\textbf{Parameters}\\&#10;  \arrayrulecolor{sblue}\hline&#10;Node: 20\\&#10;$f_z = 0$\\&#10;$Q_0 = 24 \rm{MW}$\\&#10;$t = x$\\&#10;&#10;&#10;\end{tabular}&#10;\end{minipage} &#10;\end{document}"/>
  <p:tag name="TRANSPARENT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158"/>
  <p:tag name="SOURCE" val="\input{Main.tex}&#10;\pagestyle{empty}&#10;\begin{document}&#10;\rm&#10;\color{sblue}&#10;\begin{itemize}&#10;\Huge&#10;\item \color{black}&#10;Review&#10;\end{itemize}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"/>
  <p:tag name="BMPHEIGHT" val="108"/>
  <p:tag name="SOURCE" val="&#10;\input{Main.tex}&#10;\begin{document}&#10;\pagestyle{empty}&#10;\begin{minipage}[t]{20cm}&#10;\Large&#10;&#10;Node 20&#10;&#10;\end{minipage} &#10;\end{document}"/>
  <p:tag name="TRANSPARENT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108"/>
  <p:tag name="SOURCE" val="&#10;\input{Main.tex}&#10;\begin{document}&#10;\pagestyle{empty}&#10;\begin{minipage}[t]{20cm}&#10;\Large&#10;\color{sblue}&#10;\begin{align*}&#10;y&#10;\end{align*}&#10;\end{minipage} &#10;\end{document}"/>
  <p:tag name="TRANSPARENT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x&#10;\end{align*}&#10;\end{minipage} &#10;\end{document}"/>
  <p:tag name="TRANSPARENT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z&#10;\end{align*}&#10;\end{minipage} &#10;\end{document}"/>
  <p:tag name="TRANSPARENT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Comparision/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00"/>
  <p:tag name="BMPHEIGHT" val="158"/>
  <p:tag name="SOURCE" val="\input{Main.tex}&#10;\pagestyle{empty}&#10;\begin{document}&#10;\color{stgrau}&#10;\Huge \rm Heatflux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08"/>
  <p:tag name="BMPHEIGHT" val="841"/>
  <p:tag name="SOURCE" val="&#10;\input{Main.tex}&#10;\begin{document}&#10;\pagestyle{empty}&#10;\begin{minipage}[t]{20cm}&#10;\Large&#10;\begin{tabular}{l}&#10;\textbf{Parameters}\\&#10;  \arrayrulecolor{sblue}\hline&#10;Node: 20\\&#10;$f_z = 0$\\&#10;$Q_0 = 24 \rm{MW}$\\&#10;$t = x$\\&#10;&#10;&#10;\end{tabular}&#10;\end{minipage} &#10;\end{document}"/>
  <p:tag name="TRANSPARENT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"/>
  <p:tag name="BMPHEIGHT" val="108"/>
  <p:tag name="SOURCE" val="&#10;\input{Main.tex}&#10;\begin{document}&#10;\pagestyle{empty}&#10;\begin{minipage}[t]{20cm}&#10;\Large&#10;&#10;Node 20&#10;&#10;\end{minipage} &#10;\end{document}"/>
  <p:tag name="TRANSPARENT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108"/>
  <p:tag name="SOURCE" val="&#10;\input{Main.tex}&#10;\begin{document}&#10;\pagestyle{empty}&#10;\begin{minipage}[t]{20cm}&#10;\Large&#10;\color{sblue}&#10;\begin{align*}&#10;y&#10;\end{align*}&#10;\end{minipage} &#10;\end{document}"/>
  <p:tag name="TRANSPARENT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x&#10;\end{align*}&#10;\end{minipage} &#10;\end{document}"/>
  <p:tag name="TRANSPARENT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rm&#10;\color{sblue}&#10;\begin{itemize}&#10;\Huge&#10;\item \color{black}&#10;Comparison&#10;\end{itemize}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z&#10;\end{align*}&#10;\end{minipage} &#10;\end{document}"/>
  <p:tag name="TRANSPARENT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Comparision/&#10;\end{document}"/>
  <p:tag name="TRANSPARENT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00"/>
  <p:tag name="BMPHEIGHT" val="158"/>
  <p:tag name="SOURCE" val="\input{Main.tex}&#10;\pagestyle{empty}&#10;\begin{document}&#10;\color{stgrau}&#10;\Huge \rm Heatflux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08"/>
  <p:tag name="BMPHEIGHT" val="841"/>
  <p:tag name="SOURCE" val="&#10;\input{Main.tex}&#10;\begin{document}&#10;\pagestyle{empty}&#10;\begin{minipage}[t]{20cm}&#10;\Large&#10;\begin{tabular}{l}&#10;\textbf{Parameters}\\&#10;  \arrayrulecolor{sblue}\hline&#10;Node: 20\\&#10;$f_z = 0$\\&#10;$Q_0 = 240 \rm{MW}$\\&#10;$t = x$\\&#10;&#10;&#10;\end{tabular}&#10;\end{minipage} &#10;\end{document}"/>
  <p:tag name="TRANSPARENT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"/>
  <p:tag name="BMPHEIGHT" val="108"/>
  <p:tag name="SOURCE" val="&#10;\input{Main.tex}&#10;\begin{document}&#10;\pagestyle{empty}&#10;\begin{minipage}[t]{20cm}&#10;\Large&#10;&#10;Node 20&#10;&#10;\end{minipage} &#10;\end{document}"/>
  <p:tag name="TRANSPARENT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108"/>
  <p:tag name="SOURCE" val="&#10;\input{Main.tex}&#10;\begin{document}&#10;\pagestyle{empty}&#10;\begin{minipage}[t]{20cm}&#10;\Large&#10;\color{sblue}&#10;\begin{align*}&#10;y&#10;\end{align*}&#10;\end{minipage} &#10;\end{document}"/>
  <p:tag name="TRANSPARENT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x&#10;\end{align*}&#10;\end{minipage} &#10;\end{document}"/>
  <p:tag name="TRANSPARENT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z&#10;\end{align*}&#10;\end{minipage} &#10;\end{document}"/>
  <p:tag name="TRANSPARENT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Comparision/&#10;\end{document}"/>
  <p:tag name="TRANSPARENT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00"/>
  <p:tag name="BMPHEIGHT" val="158"/>
  <p:tag name="SOURCE" val="\input{Main.tex}&#10;\pagestyle{empty}&#10;\begin{document}&#10;\color{stgrau}&#10;\Huge \rm Heatflux&#10;\end{document}"/>
  <p:tag name="TRANSPAREN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83"/>
  <p:tag name="BMPHEIGHT" val="650"/>
  <p:tag name="SOURCE" val="\input{Main.tex}&#10;\pagestyle{empty}&#10;\begin{document}&#10;\begin{minipage}[t]{15cm}&#10;\Huge \bf&#10;\color{sblue}&#10;Simulation of coupled\\&#10;problems with the\\&#10;Finite Element Method&#10;\end{minipage}&#10;\end{document}"/>
  <p:tag name="TRANSPARENT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08"/>
  <p:tag name="BMPHEIGHT" val="841"/>
  <p:tag name="SOURCE" val="&#10;\input{Main.tex}&#10;\begin{document}&#10;\pagestyle{empty}&#10;\begin{minipage}[t]{20cm}&#10;\Large&#10;\begin{tabular}{l}&#10;\textbf{Parameters}\\&#10;  \arrayrulecolor{sblue}\hline&#10;Node: 20\\&#10;$f_z = 0$\\&#10;$Q_0 = 240 \rm{MW}$\\&#10;$t = x$\\&#10;&#10;&#10;\end{tabular}&#10;\end{minipage} &#10;\end{document}"/>
  <p:tag name="TRANSPARENT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"/>
  <p:tag name="BMPHEIGHT" val="108"/>
  <p:tag name="SOURCE" val="&#10;\input{Main.tex}&#10;\begin{document}&#10;\pagestyle{empty}&#10;\begin{minipage}[t]{20cm}&#10;\Large&#10;&#10;Node 20&#10;&#10;\end{minipage} &#10;\end{document}"/>
  <p:tag name="TRANSPARENT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108"/>
  <p:tag name="SOURCE" val="&#10;\input{Main.tex}&#10;\begin{document}&#10;\pagestyle{empty}&#10;\begin{minipage}[t]{20cm}&#10;\Large&#10;\color{sblue}&#10;\begin{align*}&#10;y&#10;\end{align*}&#10;\end{minipage} &#10;\end{document}"/>
  <p:tag name="TRANSPARENT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x&#10;\end{align*}&#10;\end{minipage} &#10;\end{document}"/>
  <p:tag name="TRANSPARENT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z&#10;\end{align*}&#10;\end{minipage} &#10;\end{document}"/>
  <p:tag name="TRANSPARENT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08"/>
  <p:tag name="BMPHEIGHT" val="841"/>
  <p:tag name="SOURCE" val="&#10;\input{Main.tex}&#10;\begin{document}&#10;\pagestyle{empty}&#10;\begin{minipage}[t]{20cm}&#10;\Large&#10;\begin{tabular}{l}&#10;\textbf{Parameters}\\&#10;  \arrayrulecolor{sblue}\hline&#10;Node: 20\\&#10;$f_z = 0$\\&#10;$q_0 = x$\\&#10;$t = 40\rm s$\\&#10;&#10;&#10;\end{tabular}&#10;\end{minipage} &#10;\end{document}"/>
  <p:tag name="TRANSPARENT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Comparision/&#10;\end{document}"/>
  <p:tag name="TRANSPARENT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00"/>
  <p:tag name="BMPHEIGHT" val="158"/>
  <p:tag name="SOURCE" val="\input{Main.tex}&#10;\pagestyle{empty}&#10;\begin{document}&#10;\color{stgrau}&#10;\Huge \rm Heatflux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"/>
  <p:tag name="BMPHEIGHT" val="108"/>
  <p:tag name="SOURCE" val="&#10;\input{Main.tex}&#10;\begin{document}&#10;\pagestyle{empty}&#10;\begin{minipage}[t]{20cm}&#10;\Large&#10;&#10;Node 20&#10;&#10;\end{minipage} &#10;\end{document}"/>
  <p:tag name="TRANSPARENT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108"/>
  <p:tag name="SOURCE" val="&#10;\input{Main.tex}&#10;\begin{document}&#10;\pagestyle{empty}&#10;\begin{minipage}[t]{20cm}&#10;\Large&#10;\color{sblue}&#10;\begin{align*}&#10;y&#10;\end{align*}&#10;\end{minipage} &#10;\end{document}"/>
  <p:tag name="TRANSPARENT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41"/>
  <p:tag name="BMPHEIGHT" val="200"/>
  <p:tag name="SOURCE" val="\input{Main.tex}&#10;\pagestyle{empty}&#10;\begin{document}&#10;\begin{minipage}[t]{15cm}&#10;\Huge&#10;\color{stgrau}&#10;$-$ Large Deformations&#10;\end{minipage}&#10;\end{document}"/>
  <p:tag name="TRANSPARENT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x&#10;\end{align*}&#10;\end{minipage} &#10;\end{document}"/>
  <p:tag name="TRANSPARENT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z&#10;\end{align*}&#10;\end{minipage} &#10;\end{document}"/>
  <p:tag name="TRANSPARENT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08"/>
  <p:tag name="BMPHEIGHT" val="841"/>
  <p:tag name="SOURCE" val="&#10;\input{Main.tex}&#10;\begin{document}&#10;\pagestyle{empty}&#10;\begin{minipage}[t]{20cm}&#10;\Large&#10;\begin{tabular}{l}&#10;\textbf{Parameters}\\&#10;  \arrayrulecolor{sblue}\hline&#10;Node: 20\\&#10;$f_z = 1000\rm N$\\&#10;$q_0 = 0$\\&#10;$t = x$\\&#10;&#10;&#10;\end{tabular}&#10;\end{minipage} &#10;\end{document}"/>
  <p:tag name="TRANSPARENT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Comparision/&#10;\end{document}"/>
  <p:tag name="TRANSPARENT" val="Fals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3"/>
  <p:tag name="BMPHEIGHT" val="150"/>
  <p:tag name="SOURCE" val="\input{Main.tex}&#10;\pagestyle{empty}&#10;\begin{document}&#10;\color{stgrau}&#10;\Huge \rm Force&#10;\end{document}"/>
  <p:tag name="TRANSPARENT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"/>
  <p:tag name="BMPHEIGHT" val="108"/>
  <p:tag name="SOURCE" val="&#10;\input{Main.tex}&#10;\begin{document}&#10;\pagestyle{empty}&#10;\begin{minipage}[t]{20cm}&#10;\Large&#10;&#10;Node 20&#10;&#10;\end{minipage} &#10;\end{document}"/>
  <p:tag name="TRANSPARENT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108"/>
  <p:tag name="SOURCE" val="&#10;\input{Main.tex}&#10;\begin{document}&#10;\pagestyle{empty}&#10;\begin{minipage}[t]{20cm}&#10;\Large&#10;\color{sblue}&#10;\begin{align*}&#10;y&#10;\end{align*}&#10;\end{minipage} &#10;\end{document}"/>
  <p:tag name="TRANSPARENT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x&#10;\end{align*}&#10;\end{minipage} &#10;\end{document}"/>
  <p:tag name="TRANSPARENT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z&#10;\end{align*}&#10;\end{minipage} &#10;\end{document}"/>
  <p:tag name="TRANSPARENT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08"/>
  <p:tag name="BMPHEIGHT" val="841"/>
  <p:tag name="SOURCE" val="&#10;\input{Main.tex}&#10;\begin{document}&#10;\pagestyle{empty}&#10;\begin{minipage}[t]{20cm}&#10;\Large&#10;\begin{tabular}{l}&#10;\textbf{Parameters}\\&#10;  \arrayrulecolor{sblue}\hline&#10;Node: 20\\&#10;$f_z = 60\rm MN$\\&#10;$q_0 = 0$\\&#10;$t = x$\\&#10;&#10;&#10;\end{tabular}&#10;\end{minipage} &#10;\end{document}"/>
  <p:tag name="TRANSPARENT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66"/>
  <p:tag name="BMPHEIGHT" val="158"/>
  <p:tag name="SOURCE" val="\input{Main.tex}&#10;\pagestyle{empty}&#10;\begin{document}&#10;\color{stgrau}&#10;\Huge \rm Balance of Momentum&#10;\end{document}"/>
  <p:tag name="TRANSPARENT" val="Fals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Comparision/&#10;\end{document}"/>
  <p:tag name="TRANSPARENT" val="Fals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3"/>
  <p:tag name="BMPHEIGHT" val="150"/>
  <p:tag name="SOURCE" val="\input{Main.tex}&#10;\pagestyle{empty}&#10;\begin{document}&#10;\color{stgrau}&#10;\Huge \rm Force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"/>
  <p:tag name="BMPHEIGHT" val="108"/>
  <p:tag name="SOURCE" val="&#10;\input{Main.tex}&#10;\begin{document}&#10;\pagestyle{empty}&#10;\begin{minipage}[t]{20cm}&#10;\Large&#10;&#10;Node 20&#10;&#10;\end{minipage} &#10;\end{document}"/>
  <p:tag name="TRANSPARENT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108"/>
  <p:tag name="SOURCE" val="&#10;\input{Main.tex}&#10;\begin{document}&#10;\pagestyle{empty}&#10;\begin{minipage}[t]{20cm}&#10;\Large&#10;\color{sblue}&#10;\begin{align*}&#10;y&#10;\end{align*}&#10;\end{minipage} &#10;\end{document}"/>
  <p:tag name="TRANSPARENT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x&#10;\end{align*}&#10;\end{minipage} &#10;\end{document}"/>
  <p:tag name="TRANSPARENT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"/>
  <p:tag name="BMPHEIGHT" val="75"/>
  <p:tag name="SOURCE" val="&#10;\input{Main.tex}&#10;\begin{document}&#10;\pagestyle{empty}&#10;\begin{minipage}[t]{20cm}&#10;\Large&#10;\color{sblue}&#10;\begin{align*}&#10;z&#10;\end{align*}&#10;\end{minipage} &#10;\end{document}"/>
  <p:tag name="TRANSPARENT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83"/>
  <p:tag name="BMPHEIGHT" val="650"/>
  <p:tag name="SOURCE" val="\input{Main.tex}&#10;\pagestyle{empty}&#10;\begin{document}&#10;\begin{minipage}[t]{15cm}&#10;\Huge \bf&#10;\color{sblue}&#10;Simulation of coupled\\&#10;problems with the\\&#10;Finite Element Method&#10;\end{minipage}&#10;\end{document}"/>
  <p:tag name="TRANSPARENT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558"/>
  <p:tag name="BMPHEIGHT" val="158"/>
  <p:tag name="SOURCE" val="\input{Main.tex}&#10;\pagestyle{empty}&#10;\begin{document}&#10;\rm&#10;\color{sblue}&#10;\begin{itemize}&#10;\Huge&#10;\item \color{black}&#10;Our code seems to be correct&#10;\end{itemize}&#10;\end{document}"/>
  <p:tag name="TRANSPARENT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125"/>
  <p:tag name="BMPHEIGHT" val="341"/>
  <p:tag name="SOURCE" val="\input{Main.tex}&#10;\pagestyle{empty}&#10;\begin{document}&#10;\rm&#10;\color{stgrau}&#10;\begin{itemize}&#10;\LARGE&#10;\item \color{black}&#10;Identical with linear solver for small deformations&#10;\end{itemize}&#10;\end{document}"/>
  <p:tag name="TRANSPARENT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325"/>
  <p:tag name="BMPHEIGHT" val="200"/>
  <p:tag name="SOURCE" val="\input{Main.tex}&#10;\pagestyle{empty}&#10;\begin{document}&#10;\rm&#10;\color{sblue}&#10;\begin{itemize}&#10;\Huge&#10;\item \color{black}&#10;Heat Flux has larger impact than forces&#10;\end{itemize}&#10;\end{document}"/>
  <p:tag name="TRANSPAREN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150"/>
  <p:tag name="BMPHEIGHT" val="366"/>
  <p:tag name="SOURCE" val="&#10;\input{Main.tex}&#10;\begin{document}&#10;\pagestyle{empty}&#10;\begin{minipage}[t]{20cm}&#10;\Large&#10;\begin{align*}&#10;&amp;\rm{with:}\\&#10;&amp;\boldsymbol{S} = \mu \left( \boldsymbol{I} - \boldsymbol{C}^{-1} \right) + \lambda \, \ln{J}\: \boldsymbol{C}^{-1} - 3\,\alpha\,\kappa\,(\Theta - \Theta_0) \, \boldsymbol{C}^{-1}&#10;\end{align*}&#10;\end{minipage} &#10;\end{document}"/>
  <p:tag name="TRANSPARENT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708"/>
  <p:tag name="BMPHEIGHT" val="166"/>
  <p:tag name="SOURCE" val="\input{Main.tex}&#10;\pagestyle{empty}&#10;\begin{document}&#10;\rm&#10;\color{stgrau}&#10;\begin{itemize}&#10;\LARGE&#10;\item \color{black}&#10;Not identical with large deformations&#10;\end{itemize}&#10;\end{document}"/>
  <p:tag name="TRANSPARENT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141"/>
  <p:tag name="BMPHEIGHT" val="441"/>
  <p:tag name="SOURCE" val="\input{Main.tex}&#10;\pagestyle{empty}&#10;\begin{document}&#10;\rm&#10;\color{sblue}&#10;\begin{itemize}&#10;\Huge&#10;\item \color{black}&#10;Non-linear needs more computation performance&#10;\end{itemize}&#10;\end{document}"/>
  <p:tag name="TRANSPARENT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33"/>
  <p:tag name="BMPHEIGHT" val="158"/>
  <p:tag name="SOURCE" val="\input{Main.tex}&#10;\pagestyle{empty}&#10;\begin{document}&#10;\color{sblue}&#10;\Huge \bf Review&#10;\end{document}"/>
  <p:tag name="TRANSPARENT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41"/>
  <p:tag name="BMPHEIGHT" val="200"/>
  <p:tag name="SOURCE" val="\input{Main.tex}&#10;\pagestyle{empty}&#10;\begin{document}&#10;\begin{minipage}[t]{15cm}&#10;\Huge&#10;\color{stgrau}&#10;$-$ Large Deformations&#10;\end{minipage}&#10;\end{document}"/>
  <p:tag name="TRANSPARENT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50"/>
  <p:tag name="BMPHEIGHT" val="883"/>
  <p:tag name="SOURCE" val="\input{Main.tex}&#10;\begin{document}&#10;\pagestyle{empty}&#10;\begin{minipage}[t]{20cm}&#10;\rm&#10;\Large&#10;\flushleft{&#10;\color{sblue}[\color{black} \,Julian Franquinet, Nicole Frommer,\\ Daniel M\&quot;artins, Bowei Zhao \color{sblue}]\\&#10;\color{sblue}[\color{black} \,Institute of Statics and Dynamics of\\&#10;\hspace{0.1cm} Aerospace Structures\color{sblue}]\\&#10;\color{sblue}[\color{black} \,University of Stuttgart \color{sblue}]\\[4mm]}&#10;\end{minipage}&#10;&#10;\end{document}"/>
  <p:tag name="TRANSPARENT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33"/>
  <p:tag name="BMPHEIGHT" val="408"/>
  <p:tag name="SOURCE" val="\input{Main.tex}&#10;\pagestyle{empty}&#10;\begin{document}&#10;\rm&#10;\color{stgrau}&#10;\centering&#10;\Huge  Large Deformations\\ \today&#10;\end{document}"/>
  <p:tag name="TRANSPARENT" val="Fals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33"/>
  <p:tag name="BMPHEIGHT" val="341"/>
  <p:tag name="SOURCE" val="&#10;\input{Main.tex}&#10;\begin{document}&#10;\pagestyle{empty}&#10;\begin{minipage}[t]{20cm}&#10;\Large&#10;\begin{equation*}&#10;\frac{\partial\boldsymbol{C}^{-1}}{\partial\boldsymbol{E}} = \frac{\partial\boldsymbol{C}^{-1}}{\partial\boldsymbol{C}}\,\frac{\partial\boldsymbol{C}}{\partial\boldsymbol{E}} = \frac{\partial\boldsymbol{C}^{-1}}{\partial\boldsymbol{C}}\,\frac{\partial \left(2\,\boldsymbol{E} - \boldsymbol{I}\right)}{\partial\boldsymbol{E}}= -\left(\boldsymbol{C}^{-1} \otimes \boldsymbol{C}^{\rm{T}-1}\right)^{\overset{23}{\rm{T}}} \, 2 \, \boldsymbol{\overset{4}{I}}&#10;\end{equation*}&#10;\end{minipage} &#10;\end{document}"/>
  <p:tag name="TRANSPARENT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041"/>
  <p:tag name="BMPHEIGHT" val="1258"/>
  <p:tag name="SOURCE" val="&#10;\input{Main.tex}&#10;\begin{document}&#10;\pagestyle{empty}&#10;\begin{minipage}[t]{20cm}&#10;\Large&#10;\begin{align*}&#10;\frac{\partial\ln{J}}{\partial\boldsymbol{E}} &amp; = \frac{\partial\ln{J}}{\partial J}\,\frac{\partial \det{\boldsymbol{C}}^{\frac{1}{2}}}{\partial\boldsymbol{C}}\,\frac{\partial \boldsymbol{C}}{\partial\boldsymbol{E}} \\ &#10; &amp; = \frac{1}{J}\,\frac{1}{2}\,\det{\boldsymbol{C}}^{-\frac{1}{2}}\,\det{\boldsymbol{C}}\:\boldsymbol{C}^{-1}\, 2\,\left(\boldsymbol{I}\otimes\boldsymbol{I}\right)^{\overset{23}{\rm{T}}}\hspace{5em};\:\det{\boldsymbol{C}} = J^2 \\&#10; &amp; = \boldsymbol{C}^{-1}\left(\boldsymbol{I}\otimes\boldsymbol{I}\right)^{\overset{23}{\rm{T}}} \\ &#10; &amp; = \boldsymbol{C}^{-1}\,\boldsymbol{\overset{4}{I}} \\&#10;\end{align*}&#10;\end{minipage} &#10;\end{document}"/>
  <p:tag name="TRANSPARENT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83"/>
  <p:tag name="BMPHEIGHT" val="158"/>
  <p:tag name="SOURCE" val="\input{Main.tex}&#10;\pagestyle{empty}&#10;\begin{document}&#10;\color{sblue}&#10;\Huge \bf Attachment&#10;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83"/>
  <p:tag name="BMPHEIGHT" val="158"/>
  <p:tag name="SOURCE" val="\input{Main.tex}&#10;\pagestyle{empty}&#10;\begin{document}&#10;\color{sblue}&#10;\Huge \bf Attachment&#10;\end{document}"/>
  <p:tag name="TRANSPARENT" val="Fals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91"/>
  <p:tag name="BMPHEIGHT" val="133"/>
  <p:tag name="SOURCE" val="\input{Main.tex}&#10;\begin{document}&#10;\pagestyle{empty}&#10;\begin{minipage}[t]{20cm}&#10;\large&#10;[1] Wriggers, Peter. Nichtlineare Finite-Element-Methoden&#10;\end{minipage} &#10;\end{document}&#10;@book{Wriggers.2001,&#10; abstract = {Die Anwendung der Finite-Element-Methode auf nichtlineare technische Problemstellungen hat in den letzten Jahren - nicht zuletzt auch wegen der stark angestiegenen Rechnerleistung erheblich zugenommen. Bei nichtlinearen numerischen Simulationen sind verschiedene Aspekte zu ber{\&quot;u}cksichtigen. Dazu geh{\&quot;o}rt das Wissen und Verstehen der theoretischen Grundlagen, der zugeh{\&quot;o}rigen Elementformulierungen sowie der Algorithmen zur L{\&quot;o}sung der nichtlinearen Gleichungen. Hierzu soll dieses Buch beitragen, wobei die Bandbreite nichtlinearer Finite-Element-Analysen im Bereich der Festk{\&quot;o}rpermechanik abgedeckt wird. Inhalt des Buches ist: - Dreidimensionale Kontinuumsformulierungen - Schalenmodelle - Stabformulierungen - Stoffgesetze f{\&quot;u}r gro{\ss}ee Deformationen - Kontaktformulierungen - Adaptive Methoden - Algorithmen zur L{\&quot;o}sung nichtlinearer Probleme - Zeitintegrationsalgorithmen. Das Buch wendet sich an Studierende des Ingenieurwesens im Hauptstudium, an Doktoranden aber auch an praktisch t{\&quot;a}tige Ingenieure, die Hintergrundwissen im Bereich der nichtlinearen Mechanik und der Finite-Element-Methode erlangen m{\&quot;o}chten},&#10; author = {Wriggers, Peter},&#10; year = {2001},&#10; title = {Nichtlineare Finite-Element-Methoden},&#10; keywords = {Computer science;Engineering;Mathematics;Mechanical engineering},&#10; address = {Berlin, Heidelberg and s.l.},&#10; publisher = {{Springer Berlin Heidelberg}},&#10; isbn = {9783642568657},&#10; doi = {10.1007/978-3-642-56865-7},&#10; file = {http://zbmath.org/?q=an:0972.74002}&#10;}"/>
  <p:tag name="TRANSPARENT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733"/>
  <p:tag name="BMPHEIGHT" val="1941"/>
  <p:tag name="SOURCE" val="&#10;\input{Main.tex}&#10;\begin{document}&#10;\pagestyle{empty}&#10;\begin{minipage}[t]{20cm}&#10;\Large&#10;\begin{align*}&#10;\Delta\boldsymbol{D} &amp;= sym\left(\Delta\boldsymbol{L}\right) \\&#10;                     &amp;= \frac{1}{2}\,\left(\boldsymbol{\Delta L}^T + \boldsymbol{\Delta L}\right) \\&#10;                     &amp;= \frac{1}{2}\,\left(\rm{grad}^T \Delta d\dot{u} + \rm{grad}\,\Delta d\dot{u}\right) \\&#10;                     &amp;= \frac{1}{2}\,\left(\left(\rm{Grad}\,\Delta d\dot{u}\:F^{-1}\right)^T + \rm{Grad}\,\Delta d\dot{u}\:F^{-1}\right) \\&#10;                     &amp;\overset{[1]}{=} \frac{1}{2}\sum_I \left[F^{-1}_{kA}\,N_{I,B}+N_{I,A}\,F^{-1}_{kB} \right]\,\Delta d\dot{\boldsymbol{u}} \\&#10;                     &amp;= \frac{\beta}{\alpha\,\Delta t} \sum_I \boldsymbol{B}^I_{D,\,u}\,\Delta d\boldsymbol{u}     &#10;\end{align*}&#10;\end{minipage} &#10;\end{document}"/>
  <p:tag name="TRANSPARENT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83"/>
  <p:tag name="BMPHEIGHT" val="158"/>
  <p:tag name="SOURCE" val="\input{Main.tex}&#10;\pagestyle{empty}&#10;\begin{document}&#10;\color{sblue}&#10;\Huge \bf Attachment&#10;\end{document}"/>
  <p:tag name="TRANSPARENT" val="Fals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816"/>
  <p:tag name="BMPHEIGHT" val="375"/>
  <p:tag name="SOURCE" val="&#10;\input{Main.tex}&#10;\begin{document}&#10;\pagestyle{empty}&#10;\begin{minipage}[t]{20cm}&#10;\Large&#10;\begin{equation*}&#10;\frac{\partial G_{\rm{u,\,lin}}}{\partial\boldsymbol{\varepsilon}} = \int_{B_0} \left[2\,\mu \, \left(\boldsymbol{I} \otimes \boldsymbol{I} \right)^{\overset{23}{\rm{T}}} + \lambda \left( \boldsymbol{I} \otimes \boldsymbol{I} \right)\right] \delta\boldsymbol{\varepsilon}\,d\rm{V}&#10;\end{equation*}&#10;\end{minipage} &#10;\end{document}"/>
  <p:tag name="TRANSPARENT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16"/>
  <p:tag name="BMPHEIGHT" val="358"/>
  <p:tag name="SOURCE" val="&#10;\input{Main.tex}&#10;\begin{document}&#10;\pagestyle{empty}&#10;\begin{minipage}[t]{20cm}&#10;\Large&#10;\begin{equation*}&#10;\frac{\partial G_{\rm{u,\,lin}}}{\partial\Theta} = - \int_{B_0} 3\,\alpha\,\kappa\,\boldsymbol{I}\, \delta\boldsymbol{\varepsilon}\,d\rm{V}&#10;\end{equation*}&#10;\end{minipage} &#10;\end{document}"/>
  <p:tag name="TRANSPARENT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033"/>
  <p:tag name="BMPHEIGHT" val="358"/>
  <p:tag name="SOURCE" val="&#10;\input{Main.tex}&#10;\begin{document}&#10;\pagestyle{empty}&#10;\begin{minipage}[t]{20cm}&#10;\Large&#10;\begin{equation*}&#10;\frac{\partial G_{\rm{\Theta,\,lin}}}{\partial\rm{Grad}\Theta} = - \int_{B_0} \alpha_\Theta \,\boldsymbol{I}\, \rm{Grad}\,\delta\Theta\,d\rm{V}&#10;\end{equation*}&#10;\end{minipage} &#10;\end{document}"/>
  <p:tag name="TRANSPARENT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25"/>
  <p:tag name="BMPHEIGHT" val="358"/>
  <p:tag name="SOURCE" val="&#10;\input{Main.tex}&#10;\begin{document}&#10;\pagestyle{empty}&#10;\begin{minipage}[t]{20cm}&#10;\Large&#10;\begin{equation*}&#10;G_u = \int_{B_0} \boldsymbol{S}\,\delta \boldsymbol{E}\,\textrm{dV} + \int_{\partial B_0} \boldsymbol{t_0}\,\delta\boldsymbol{u}\,\textrm{dA} = \boldsymbol{0}&#10;\end{equation*}&#10;\end{minipage} &#10;\end{document}"/>
  <p:tag name="TRANSPARENT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66"/>
  <p:tag name="BMPHEIGHT" val="75"/>
  <p:tag name="SOURCE" val="\input{Main}&#10;\begin{document}&#10;\pagestyle{empty}&#10;\begin{minipage}[t]{30cm}&#10;\rm&#10;\scriptsize&#10;\flushleft{&#10;\color{sblue} [\color{black} \,Simulation of coupled problems - Large Deformation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00"/>
  <p:tag name="BMPHEIGHT" val="358"/>
  <p:tag name="SOURCE" val="&#10;\input{Main.tex}&#10;\begin{document}&#10;\pagestyle{empty}&#10;\begin{minipage}[t]{20cm}&#10;\Large&#10;\begin{equation*}&#10;G_u = \int_{B_0} \boldsymbol{S}\,\delta\boldsymbol{E}\,\textrm{dV}&#10;\end{equation*}&#10;\end{minipage} &#10;\end{document}"/>
  <p:tag name="TRANSPARENT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75"/>
  <p:tag name="BMPHEIGHT" val="308"/>
  <p:tag name="SOURCE" val="&#10;\input{Main.tex}&#10;\begin{document}&#10;\pagestyle{empty}&#10;\begin{minipage}[t]{20cm}&#10;\Large&#10;\begin{equation*}&#10;\Delta G_u = \frac{\partial G_u}{\partial \boldsymbol{E}}\,\Delta \boldsymbol{E} + \frac{\partial G_u}{\partial \Theta}\,\Delta\Theta&#10;\end{equation*}&#10;\end{minipage} &#10;\end{document}"/>
  <p:tag name="TRANSPARENT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66"/>
  <p:tag name="BMPHEIGHT" val="158"/>
  <p:tag name="SOURCE" val="\input{Main.tex}&#10;\pagestyle{empty}&#10;\begin{document}&#10;\color{stgrau}&#10;\Huge \rm Balance of Momentum&#10;\end{document}"/>
  <p:tag name="TRANSPARENT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"/>
  <p:tag name="BMPHEIGHT" val="216"/>
  <p:tag name="SOURCE" val="\input{Main.tex}&#10;\pagestyle{empty}&#10;\begin{document}&#10;\color{stgrau}&#10;\Huge \rm /&#10;\end{document}"/>
  <p:tag name="TRANSPARENT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25"/>
  <p:tag name="BMPHEIGHT" val="541"/>
  <p:tag name="SOURCE" val="&#10;\input{Main.tex}&#10;\begin{document}&#10;\pagestyle{empty}&#10;\begin{minipage}[t]{20cm}&#10;\Large&#10;\begin{align*}&#10;&amp;\rm{with:}\\&#10;&amp;\frac{\partial\boldsymbol{C}^{-1}}{\partial\boldsymbol{E}} = -\left(\boldsymbol{C}^{-1} \otimes \boldsymbol{C}^{\rm{T}-1}\right)^{\overset{23}{\rm{T}}} \, 2 \, \boldsymbol{\overset{4}{I}}\,; \hspace{5em} \frac{\partial\ln{J}}{\partial\boldsymbol{E}} = \boldsymbol{C}^{-1}\,\boldsymbol{\overset{4}{I}}&#10;\end{align*}&#10;\end{minipage} &#10;\end{document}"/>
  <p:tag name="TRANSPARENT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58"/>
  <p:tag name="BMPHEIGHT" val="150"/>
  <p:tag name="SOURCE" val="\input{Main.tex}&#10;\pagestyle{empty}&#10;\begin{document}&#10;\Huge \rm Derivation&#10;\end{document}"/>
  <p:tag name="TRANSPARENT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116"/>
  <p:tag name="BMPHEIGHT" val="383"/>
  <p:tag name="SOURCE" val="&#10;\input{Main.tex}&#10;\begin{document}&#10;\pagestyle{empty}&#10;\begin{minipage}[t]{20cm}&#10;\Large&#10;\begin{equation*}&#10;\frac{\partial G_u}{\partial\boldsymbol{E}} = \int_{B_0} \left[-\mu \, \frac{\partial\boldsymbol{C}^{-1}}{\partial\boldsymbol{E}} + \lambda \left( \frac{\partial\ln{J}}{\partial\boldsymbol{E}}\,\boldsymbol{C}^{-1} + \ln{J}\, \frac{\partial\boldsymbol{C}^{-1}}{\partial\boldsymbol{E}}\right) - 3\,\alpha\,\kappa\,(\Theta - \Theta_0) \, \frac{\partial\boldsymbol{C}^{-1}}{\partial\boldsymbol{E}}\right] \delta\boldsymbol{E}\,\textrm{dV}&#10;\end{equation*}&#10;\end{minipage} &#10;\end{document}"/>
  <p:tag name="TRANSPARENT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00"/>
  <p:tag name="BMPHEIGHT" val="358"/>
  <p:tag name="SOURCE" val="&#10;\input{Main.tex}&#10;\begin{document}&#10;\pagestyle{empty}&#10;\begin{minipage}[t]{20cm}&#10;\Large&#10;\begin{equation*}&#10;\frac{\partial G_u}{\partial\Theta} = - \int_{B_0} 3\,\alpha\,\kappa \, \boldsymbol{C}^{-1}\,\delta \boldsymbol{E}\,\textrm{dV}&#10;\end{equation*}&#10;\end{minipage} &#10;\end{document}"/>
  <p:tag name="TRANSPARENT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816"/>
  <p:tag name="BMPHEIGHT" val="375"/>
  <p:tag name="SOURCE" val="&#10;\input{Main.tex}&#10;\begin{document}&#10;\pagestyle{empty}&#10;\begin{minipage}[t]{20cm}&#10;\Large&#10;\begin{equation*}&#10;\frac{\partial G_{\rm{u,\,lin}}}{\partial\boldsymbol{\varepsilon}} = \int_{B_0} \left[2\,\mu \, \left(\boldsymbol{I} \otimes \boldsymbol{I} \right)^{\overset{23}{\rm{T}}} + \lambda \left( \boldsymbol{I} \otimes \boldsymbol{I} \right)\right] \delta\boldsymbol{\varepsilon}\,d\rm{V}&#10;\end{equation*}&#10;\end{minipage} &#10;\end{document}"/>
  <p:tag name="TRANSPARENT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66"/>
  <p:tag name="BMPHEIGHT" val="75"/>
  <p:tag name="SOURCE" val="\input{Main}&#10;\begin{document}&#10;\pagestyle{empty}&#10;\begin{minipage}[t]{30cm}&#10;\rm&#10;\scriptsize&#10;\flushleft{&#10;\color{sblue} [\color{black} \,Simulation of coupled problems - Large Deformation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66"/>
  <p:tag name="BMPHEIGHT" val="158"/>
  <p:tag name="SOURCE" val="\input{Main.tex}&#10;\pagestyle{empty}&#10;\begin{document}&#10;\color{stgrau}&#10;\Huge \rm Balance of Momentum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"/>
  <p:tag name="BMPHEIGHT" val="216"/>
  <p:tag name="SOURCE" val="\input{Main.tex}&#10;\pagestyle{empty}&#10;\begin{document}&#10;\color{stgrau}&#10;\Huge \rm /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25"/>
  <p:tag name="BMPHEIGHT" val="541"/>
  <p:tag name="SOURCE" val="&#10;\input{Main.tex}&#10;\begin{document}&#10;\pagestyle{empty}&#10;\begin{minipage}[t]{20cm}&#10;\Large&#10;\begin{align*}&#10;&amp;\rm{with:}\\&#10;&amp;\frac{\partial\boldsymbol{C}^{-1}}{\partial\boldsymbol{E}} = -\left(\boldsymbol{C}^{-1} \otimes \boldsymbol{C}^{\rm{T}-1}\right)^{\overset{23}{\rm{T}}} \, 2 \, \boldsymbol{\overset{4}{I}}\,; \hspace{5em} \frac{\partial\ln{J}}{\partial\boldsymbol{E}} = \boldsymbol{C}^{-1}\,\boldsymbol{\overset{4}{I}}&#10;\end{align*}&#10;\end{minipage} &#10;\end{document}"/>
  <p:tag name="TRANSPARENT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58"/>
  <p:tag name="BMPHEIGHT" val="150"/>
  <p:tag name="SOURCE" val="\input{Main.tex}&#10;\pagestyle{empty}&#10;\begin{document}&#10;\Huge \rm Derivation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525"/>
  <p:tag name="BMPHEIGHT" val="758"/>
  <p:tag name="SOURCE" val="&#10;\input{Main.tex}&#10;\begin{document}&#10;\pagestyle{empty}&#10;\begin{minipage}[t]{20cm}&#10;\Large&#10;\begin{align*}&#10;\Delta G_u &amp;= \hspace{1em} \int_{B_0} \delta\boldsymbol{E}\left[-\mu \, \frac{\partial\boldsymbol{C}^{-1}}{\partial\boldsymbol{E}} + \lambda \left( \frac{\partial\ln{J}}{\partial\boldsymbol{E}}\,\boldsymbol{C}^{-1} + \ln{J}\, \frac{\partial\boldsymbol{C}^{-1}}{\partial\boldsymbol{E}}\right) - 3\,\alpha\,\kappa\,(\Theta - \Theta_0) \, \frac{\partial\boldsymbol{C}^{-1}}{\partial\boldsymbol{E}}\right] \Delta\boldsymbol{E} \,\textrm{dV} \\&#10;&amp;\hspace{1em}-\int_{B_0} \delta\boldsymbol{E} \left[3\,\alpha\,\kappa\,\boldsymbol{C}^{-1}  \right] \Delta\Theta\,\textrm{dV} \\&#10;\end{align*}&#10;\end{minipage} &#10;\end{document}"/>
  <p:tag name="TRANSPARENT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025"/>
  <p:tag name="BMPHEIGHT" val="891"/>
  <p:tag name="SOURCE" val="&#10;\input{Main.tex}&#10;\begin{document}&#10;\pagestyle{empty}&#10;\begin{minipage}[t]{20cm}&#10;\Large&#10;\begin{align*}&#10;G_{\Theta} &amp;= \int_{B_0} \boldsymbol{q}_0\,\rm{Grad}\,\delta\Theta\:\rm{dV} - \int_{B_0}\left[\rho_0 \,c\,\overset{.}{\Theta} + 3\,\alpha\,\kappa\,\Theta\,\boldsymbol{D}\cdot\boldsymbol{I} - \rho_0\,r\right] \delta\Theta\,\rm{dV} \\&#10;&amp;\hspace{1em}- \int_{\partial B_0} \boldsymbol{q}_0 \cdot \boldsymbol{N}\,\delta \Theta \, dA \\&#10;&amp;= 0&#10;\end{align*}&#10;\end{minipage} &#10;\end{document}"/>
  <p:tag name="TRANSPARENT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025"/>
  <p:tag name="BMPHEIGHT" val="358"/>
  <p:tag name="SOURCE" val="&#10;\input{Main.tex}&#10;\begin{document}&#10;\pagestyle{empty}&#10;\begin{minipage}[t]{20cm}&#10;\Large&#10;\begin{equation*}&#10;G_{\Theta} = \int_{B_0} \boldsymbol{q}_0\,\rm{Grad}\,\delta\Theta\:\rm{dV} - \int_{B_0}\left[\rho_0 \,c\,\overset{.}{\Theta} + 3\,\alpha\,\kappa\,\Theta\,\boldsymbol{D}\cdot\boldsymbol{I} - \rho_0\,r\right] \delta\Theta\,\rm{dV} &#10;\end{equation*}&#10;\end{minipage} &#10;\end{document}"/>
  <p:tag name="TRANSPARENT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200"/>
  <p:tag name="SOURCE" val="\input{Main.tex}&#10;\pagestyle{empty}&#10;\begin{document}&#10;\color{stgrau}&#10;\Huge \rm Balance of Energy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75"/>
  <p:tag name="BMPHEIGHT" val="350"/>
  <p:tag name="SOURCE" val="&#10;\input{Main.tex}&#10;\begin{document}&#10;\pagestyle{empty}&#10;\begin{minipage}[t]{20cm}&#10;\Large&#10;\begin{align*}&#10;&amp;\rm{with:}\\&#10;&amp;\boldsymbol{q}_0 = -J\,\alpha_{\Theta}\,Grad\,\Theta\:\boldsymbol{C}^{-1}&#10;\end{align*}&#10;\end{minipage} &#10;\end{document}"/>
  <p:tag name="TRANSPARENT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50"/>
  <p:tag name="BMPHEIGHT" val="883"/>
  <p:tag name="SOURCE" val="\input{Main.tex}&#10;\begin{document}&#10;\pagestyle{empty}&#10;\begin{minipage}[t]{20cm}&#10;\rm&#10;\Large&#10;\flushleft{&#10;\color{sblue}[\color{black} \,Julian Franquinet, Nicole Frommer,\\ Daniel M\&quot;artins, Bowei Zhao \color{sblue}]\\&#10;\color{sblue}[\color{black} \,Institute of Statics and Dynamics of\\&#10;\hspace{0.1cm} Aerospace Structures\color{sblue}]\\&#10;\color{sblue}[\color{black} \,University of Stuttgart \color{sblue}]\\[4mm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66"/>
  <p:tag name="BMPHEIGHT" val="341"/>
  <p:tag name="SOURCE" val="&#10;\input{Main.tex}&#10;\begin{document}&#10;\pagestyle{empty}&#10;\begin{minipage}[t]{20cm}&#10;\Large&#10;\begin{equation*}&#10;\Delta G_\Theta = \frac{\partial G_\Theta}{\partial \rm{Grad}\,\Theta}\,\Delta \rm{Grad}\,\Theta + \frac{\partial G_\Theta}{\partial \Theta}\,\Delta\Theta + \frac{\partial G_\Theta}{\partial \overset{.}{\Theta}}\,\Delta\overset{.}{\Theta} + \frac{\partial G_\Theta}{\partial\boldsymbol{D}}\,\Delta\boldsymbol{D}&#10;\end{equation*}&#10;\end{minipage} &#10;\end{document}"/>
  <p:tag name="TRANSPARENT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858"/>
  <p:tag name="BMPHEIGHT" val="358"/>
  <p:tag name="SOURCE" val="&#10;\input{Main.tex}&#10;\begin{document}&#10;\pagestyle{empty}&#10;\begin{minipage}[t]{20cm}&#10;\Large&#10;\begin{equation*}&#10;\frac{\partial G_\Theta}{\partial\Theta} = - \int_{B_0} 3\,\alpha\,\kappa \, \boldsymbol{D}\cdot \boldsymbol{I}\,\delta\Theta \,\rm{dV}&#10;\end{equation*}&#10;\end{minipage} &#10;\end{document}"/>
  <p:tag name="TRANSPARENT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358"/>
  <p:tag name="SOURCE" val="&#10;\input{Main.tex}&#10;\begin{document}&#10;\pagestyle{empty}&#10;\begin{minipage}[t]{20cm}&#10;\Large&#10;\begin{equation*}&#10;\frac{\partial G_\Theta}{\partial\overset{.}{\Theta}} = - \int_{B_0}  \rho_0\,c\,\delta\Theta\,\rm{dV}&#10;\end{equation*}&#10;\end{minipage} &#10;\end{document}"/>
  <p:tag name="TRANSPARENT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16"/>
  <p:tag name="BMPHEIGHT" val="358"/>
  <p:tag name="SOURCE" val="&#10;\input{Main.tex}&#10;\begin{document}&#10;\pagestyle{empty}&#10;\begin{minipage}[t]{20cm}&#10;\Large&#10;\begin{equation*}&#10;\frac{\partial G_\Theta}{\partial\rm{Grad}\,\Theta} = - \int_{B_0}J\,\alpha_{\Theta} \, \boldsymbol{C}^{-1}\,\rm{Grad}\delta\Theta\,\rm{dV}&#10;\end{equation*}&#10;\end{minipage} &#10;\end{document}"/>
  <p:tag name="TRANSPARENT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50"/>
  <p:tag name="BMPHEIGHT" val="358"/>
  <p:tag name="SOURCE" val="&#10;\input{Main.tex}&#10;\begin{document}&#10;\pagestyle{empty}&#10;\begin{minipage}[t]{20cm}&#10;\Large&#10;\begin{equation*}&#10;\frac{\partial G_ \Theta}{\partial\boldsymbol{D}} = - \int_{B_0}3\,\alpha\,\kappa\,\Theta\,\boldsymbol{I}\,\delta\Theta\,\rm{dV}&#10;\end{equation*}&#10;\end{minipage} &#10;\end{document}"/>
  <p:tag name="TRANSPARENT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"/>
  <p:tag name="BMPHEIGHT" val="216"/>
  <p:tag name="SOURCE" val="\input{Main.tex}&#10;\pagestyle{empty}&#10;\begin{document}&#10;\color{stgrau}&#10;\Huge \rm /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200"/>
  <p:tag name="SOURCE" val="\input{Main.tex}&#10;\pagestyle{empty}&#10;\begin{document}&#10;\color{stgrau}&#10;\Huge \rm Balance of Energy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58"/>
  <p:tag name="BMPHEIGHT" val="150"/>
  <p:tag name="SOURCE" val="\input{Main.tex}&#10;\pagestyle{empty}&#10;\begin{document}&#10;\Huge \rm Derivation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41"/>
  <p:tag name="BMPHEIGHT" val="408"/>
  <p:tag name="SOURCE" val="\input{Main.tex}&#10;\pagestyle{empty}&#10;\begin{document}&#10;\begin{minipage}[t]{15cm}&#10;\Huge \bf&#10;\color{sblue}&#10;Simulation of coupled problems with the Finite Element Method&#10;\end{minipage}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"/>
  <p:tag name="BMPHEIGHT" val="216"/>
  <p:tag name="SOURCE" val="\input{Main.tex}&#10;\pagestyle{empty}&#10;\begin{document}&#10;\color{stgrau}&#10;\Huge \rm /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200"/>
  <p:tag name="SOURCE" val="\input{Main.tex}&#10;\pagestyle{empty}&#10;\begin{document}&#10;\color{stgrau}&#10;\Huge \rm Balance of Energy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58"/>
  <p:tag name="BMPHEIGHT" val="150"/>
  <p:tag name="SOURCE" val="\input{Main.tex}&#10;\pagestyle{empty}&#10;\begin{document}&#10;\Huge \rm Derivation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758"/>
  <p:tag name="BMPHEIGHT" val="1483"/>
  <p:tag name="SOURCE" val="&#10;\input{Main.tex}&#10;\begin{document}&#10;\pagestyle{empty}&#10;\begin{minipage}[t]{20cm}&#10;\Large&#10;\begin{align*}&#10;\Delta G_{\Theta} = &amp;-\int_{B_0} Grad\,\delta\Theta\:J\,\alpha_{\Theta}\,\boldsymbol{C}^{-1}\, \Delta Grad\,\Theta\:\textrm{dV} \\&#10;&amp;- \int_{B_0} \delta\Theta\,3\,\alpha\,\kappa\,\boldsymbol{D}\cdot\boldsymbol{I}\,\Delta\Theta\,\textrm{dV} \\&#10;&amp;- \int_{B_0} \delta\Theta\,\rho_0\,c\,\Delta\dot{\Theta}\,\textrm{dV} \\&#10;&amp;- \int_{B_0} \delta\Theta\,3\,\alpha\,\kappa\,\Theta\,\boldsymbol{I}\,\Delta\boldsymbol{D}\,\textrm{dV} \\&#10;\end{align*}&#10;\end{minipage} &#10;\end{document}"/>
  <p:tag name="TRANSPARENT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33"/>
  <p:tag name="BMPHEIGHT" val="1100"/>
  <p:tag name="SOURCE" val="&#10;\input{Main.tex}&#10;\begin{document}&#10;\pagestyle{empty}&#10;\begin{minipage}[t]{20cm}&#10;\Large&#10;\begin{align*}&#10;\delta \boldsymbol{E}&amp;= \sum_I \boldsymbol{B}^I_{E,\,u}\,\delta d\boldsymbol{u}^I\\&#10;\Delta \boldsymbol{E}&amp;= \sum_I \boldsymbol{B}^I_{E,\,u}\,\Delta d\boldsymbol{u}^I\\&#10;\Delta \boldsymbol{D}&amp;= \frac{\beta}{\alpha\Delta t}\sum_I \boldsymbol{B}^I_{D,\,u}\,\Delta d\boldsymbol{u}^I\\&#10;\end{align*}&#10;\end{minipage} &#10;\end{document}"/>
  <p:tag name="TRANSPARENT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150"/>
  <p:tag name="SOURCE" val="\input{Main.tex}&#10;\pagestyle{empty}&#10;\begin{document}&#10;\color{stgrau}&#10;\Huge \rm Discretisation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25"/>
  <p:tag name="BMPHEIGHT" val="1833"/>
  <p:tag name="SOURCE" val="&#10;\input{Main.tex}&#10;\begin{document}&#10;\pagestyle{empty}&#10;\begin{minipage}[t]{20cm}&#10;\Large&#10;\begin{align*}&#10;\delta \Theta&amp;= \sum_I \rm{N}^I\,\delta d\Theta^I\\&#10;\Delta\Theta &amp;=  \sum_I \rm{N}^I\,\Delta d\Theta^I\\&#10;\Delta\dot{\Theta} &amp;= \frac{\beta}{\alpha\Delta t} \sum_I \rm{N}^I\,\Delta d\Theta^I\\&#10;\rm{Grad}\,\delta\Theta &amp;=  \sum_I \boldsymbol{B}^I_{\Theta}\,\delta d\Theta^I\\&#10;\Delta \rm{Grad}\,\Theta &amp;= \sum_I \boldsymbol{B}^I_{\Theta}\,\Delta d\Theta^I&#10;\end{align*}&#10;\end{minipage} &#10;\end{document}"/>
  <p:tag name="TRANSPARENT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425"/>
  <p:tag name="BMPHEIGHT" val="1125"/>
  <p:tag name="SOURCE" val="&#10;\input{Main.tex}&#10;\begin{document}&#10;\pagestyle{empty}&#10;\begin{minipage}[t]{20cm}&#10;\Large&#10;\begin{equation*}&#10;\boldsymbol{B}^I_{D,\,u} = &#10;\begin{pmatrix}&#10;F^{-1}_{0,0}\,N_{I,0} &amp; F^{-1}_{1,0}\,N_{I,0} &amp; F^{-1}_{2,0}\,N_{I,0} \\&#10;F^{-1}_{0,1}\,N_{I,1} &amp; F^{-1}_{1,1}\,N_{I,1} &amp; F^{-1}_{2,1}\,N_{I,1} \\&#10;F^{-1}_{0,2}\,N_{I,2} &amp; F^{-1}_{1,2}\,N_{I,2} &amp; F^{-1}_{2,2}\,N_{I,2} \\&#10;F^{-1}_{0,0}\,N_{I,1} + F^{-1}_{0,1}\,N_{I,0} &amp; F^{-1}_{1,0}\,N_{I,1} + F^{-1}_{1,1}\,N_{I,0} &amp; F^{-1}_{2,0}\,N_{I,1} + F^{-1}_{2,1}\,N_{I,0} \\&#10;F^{-1}_{0,1}\,N_{I,2} + F^{-1}_{0,2}\,N_{I,1} &amp; F^{-1}_{1,1}\,N_{I,2} + F^{-1}_{1,2}\,N_{I,1} &amp; F^{-1}_{2,1}\,N_{I,2} + F^{-1}_{2,2}\,N_{I,1} \\&#10;F^{-1}_{0,0}\,N_{I,2} + F^{-1}_{0,1}\,N_{I,0} &amp; F^{-1}_{1,0}\,N_{I,2} + F^{-1}_{1,2}\,N_{I,0} &amp; F^{-1}_{2,0}\,N_{I,2} + F^{-1}_{2,2}\,N_{I,0} \\&#10;\end{pmatrix}&#10;\end{equation*}&#10;\end{minipage} &#10;\end{document}"/>
  <p:tag name="TRANSPARENT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33"/>
  <p:tag name="BMPHEIGHT" val="408"/>
  <p:tag name="SOURCE" val="\input{Main.tex}&#10;\pagestyle{empty}&#10;\begin{document}&#10;\rm&#10;\color{stgrau}&#10;\centering&#10;\Huge  Large Deformations\\ \today&#10;\end{document}"/>
  <p:tag name="TRANSPARENT" val="Fals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150"/>
  <p:tag name="SOURCE" val="\input{Main.tex}&#10;\pagestyle{empty}&#10;\begin{document}&#10;\color{stgrau}&#10;\Huge \rm Discretisation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91"/>
  <p:tag name="BMPHEIGHT" val="133"/>
  <p:tag name="SOURCE" val="\input{Main.tex}&#10;\begin{document}&#10;\pagestyle{empty}&#10;\begin{minipage}[t]{20cm}&#10;\large&#10;[1] Wriggers, Peter. Nichtlineare Finite-Element-Methoden&#10;\end{minipage} &#10;\end{document}&#10;@book{Wriggers.2001,&#10; abstract = {Die Anwendung der Finite-Element-Methode auf nichtlineare technische Problemstellungen hat in den letzten Jahren - nicht zuletzt auch wegen der stark angestiegenen Rechnerleistung erheblich zugenommen. Bei nichtlinearen numerischen Simulationen sind verschiedene Aspekte zu ber{\&quot;u}cksichtigen. Dazu geh{\&quot;o}rt das Wissen und Verstehen der theoretischen Grundlagen, der zugeh{\&quot;o}rigen Elementformulierungen sowie der Algorithmen zur L{\&quot;o}sung der nichtlinearen Gleichungen. Hierzu soll dieses Buch beitragen, wobei die Bandbreite nichtlinearer Finite-Element-Analysen im Bereich der Festk{\&quot;o}rpermechanik abgedeckt wird. Inhalt des Buches ist: - Dreidimensionale Kontinuumsformulierungen - Schalenmodelle - Stabformulierungen - Stoffgesetze f{\&quot;u}r gro{\ss}ee Deformationen - Kontaktformulierungen - Adaptive Methoden - Algorithmen zur L{\&quot;o}sung nichtlinearer Probleme - Zeitintegrationsalgorithmen. Das Buch wendet sich an Studierende des Ingenieurwesens im Hauptstudium, an Doktoranden aber auch an praktisch t{\&quot;a}tige Ingenieure, die Hintergrundwissen im Bereich der nichtlinearen Mechanik und der Finite-Element-Methode erlangen m{\&quot;o}chten},&#10; author = {Wriggers, Peter},&#10; year = {2001},&#10; title = {Nichtlineare Finite-Element-Methoden},&#10; keywords = {Computer science;Engineering;Mathematics;Mechanical engineering},&#10; address = {Berlin, Heidelberg and s.l.},&#10; publisher = {{Springer Berlin Heidelberg}},&#10; isbn = {9783642568657},&#10; doi = {10.1007/978-3-642-56865-7},&#10; file = {http://zbmath.org/?q=an:0972.74002}&#10;}"/>
  <p:tag name="TRANSPARENT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291"/>
  <p:tag name="BMPHEIGHT" val="1125"/>
  <p:tag name="SOURCE" val="&#10;\input{Main.tex}&#10;\begin{document}&#10;\pagestyle{empty}&#10;\begin{minipage}[t]{20cm}&#10;\Large&#10;\begin{equation*}&#10;\boldsymbol{B}^I_{E,\,u} \overset{[1]}{=} &#10;\begin{pmatrix}&#10;F_{0,0}\,N_{I,0} &amp; F_{1,0}\,N_{I,0} &amp; F_{2,0}\,N_{I,0} \\&#10;F_{0,1}\,N_{I,1} &amp; F_{1,1}\,N_{I,1} &amp; F_{2,1}\,N_{I,1} \\&#10;F_{0,2}\,N_{I,2} &amp; F_{1,2}\,N_{I,2} &amp; F_{2,2}\,N_{I,2} \\&#10;F_{0,0}\,N_{I,1} + F_{0,1}\,N_{I,0} &amp; F_{1,0}\,N_{I,1} + F_{1,1}\,N_{I,0} &amp; F_{2,0}\,N_{I,1} + F_{2,1}\,N_{I,0} \\&#10;F_{0,1}\,N_{I,2} + F_{0,2}\,N_{I,1} &amp; F_{1,1}\,N_{I,2} + F_{1,2}\,N_{I,1} &amp; F_{2,1}\,N_{I,2} + F_{2,2}\,N_{I,1} \\&#10;F_{0,0}\,N_{I,2} + F_{0,1}\,N_{I,0} &amp; F_{1,0}\,N_{I,2} + F_{1,2}\,N_{I,0} &amp; F_{2,0}\,N_{I,2} + F_{2,2}\,N_{I,0} \\&#10;\end{pmatrix}&#10;\end{equation*}&#10;\end{minipage} &#10;\end{document}"/>
  <p:tag name="TRANSPARENT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91"/>
  <p:tag name="BMPHEIGHT" val="158"/>
  <p:tag name="SOURCE" val="\input{Main.tex}&#10;\pagestyle{empty}&#10;\begin{document}&#10;\color{stgrau}&#10;\Huge \rm Final Forms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08"/>
  <p:tag name="BMPHEIGHT" val="266"/>
  <p:tag name="SOURCE" val="&#10;\input{Main.tex}&#10;\begin{document}&#10;\pagestyle{empty}&#10;\begin{minipage}[t]{20cm}&#10;\Large&#10;with:~~~~~$\frac{\partial \boldsymbol{S}}{\partial \boldsymbol{E}} = -\mu \frac{\partial \boldsymbol{C}^{-1}}{\partial \boldsymbol{E}}+\lambda\left( \frac{\partial \ln{J}}{\partial \boldsymbol{E}}\,\boldsymbol{C}^{-1} + \ln{J}\,\frac{\partial \boldsymbol{C}^{-1}}{\partial \boldsymbol{E}}\right)-3\,\alpha\,\kappa\,(\Theta - \Theta_0)\,\frac{\partial \boldsymbol{C}^{-1}}{\partial \boldsymbol{E}}$&#10;\end{minipage} &#10;\end{document}"/>
  <p:tag name="TRANSPARENT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41"/>
  <p:tag name="BMPHEIGHT" val="808"/>
  <p:tag name="SOURCE" val="&#10;\input{Main.tex}&#10;\begin{document}&#10;\pagestyle{empty}&#10;\begin{minipage}[t]{20cm}&#10;\Large&#10;\begin{align*}&#10;\Delta D G_u &amp;=\hspace{1em}\sum_I \sum_J \delta d\boldsymbol{u}^I \int_{B_0}\left(\boldsymbol{B}^{I \: T}_{E,\,u} \, \frac{\partial \boldsymbol{S}}{\partial \boldsymbol{E}}\, \boldsymbol{B}^{J}_{E,\,u}\right)\,\textrm{dV}\,\Delta d\boldsymbol{u}^J \\&#10;             &amp;\hspace{1em}- \sum_I \sum_J \delta d\boldsymbol{u}^I\int_{B_0}\left(\boldsymbol{B}^{I \: T}_{E,\,u} \,3\,\alpha\kappa\,\boldsymbol{C}^{-1} \boldsymbol{N}^{J}\right)\,\textrm{dV}\,\Delta d\Theta^J \\&#10;\end{align*}&#10;\end{minipage} &#10;\end{document}"/>
  <p:tag name="TRANSPARENT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25"/>
  <p:tag name="BMPHEIGHT" val="1641"/>
  <p:tag name="SOURCE" val="&#10;\input{Main.tex}&#10;\begin{document}&#10;\pagestyle{empty}&#10;\begin{minipage}[t]{20cm}&#10;\Large&#10;\begin{align*}&#10;\Delta D G_\Theta &amp;=- \sum_I \sum_J \delta d\Theta^I \int_{B_0}\left(\boldsymbol{B}^{I \: T}_{\Theta} \, J\,\alpha_\Theta\,\boldsymbol{C}^{-1} \, \boldsymbol{B}^{J}_{\Theta}\right)\,\textrm{dV}\,\Delta d\Theta^J \\&#10;                  &amp;\hspace{1em}- \sum_I \sum_J \delta d\Theta^I \int_{B_0}\left({N}^{I} \,3\,\alpha\,\kappa\,\boldsymbol{D}\cdot \boldsymbol{I}\: {N}^{J}\right)\,\textrm{dV}\,\Delta d\Theta^J \\&#10;                  &amp;\hspace{1em}- \sum_I \sum_J \delta d\Theta^I \int_{B_0}\left({N}^{I} \,\rho_0\,c\,\frac{\beta}{\alpha\,\Delta t}\, {N}^{J}\right)\,\textrm{dV}\,\Delta d\Theta^J \\&#10;                  &amp;\hspace{1em}- \sum_I \sum_J \delta d\Theta^I \int_{B_0}\left({N}^{I} \,3\,\alpha\,\kappa\,\Theta\,\boldsymbol{I}\, \frac{\beta}{\alpha\,\Delta t}\,\boldsymbol{B}^{J}_{D,\,u}\right)\,\textrm{dV}\,\Delta d\boldsymbol{u}^J \\&#10;\end{align*}&#10;\end{minipage} &#10;\end{document}"/>
  <p:tag name="TRANSPARENT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91"/>
  <p:tag name="BMPHEIGHT" val="158"/>
  <p:tag name="SOURCE" val="\input{Main.tex}&#10;\pagestyle{empty}&#10;\begin{document}&#10;\color{stgrau}&#10;\Huge \rm Final Forms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158"/>
  <p:tag name="SOURCE" val="\input{Main.tex}&#10;\pagestyle{empty}&#10;\begin{document}&#10;\color{sblue}&#10;\Huge \bf Table of Content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08"/>
  <p:tag name="BMPHEIGHT" val="266"/>
  <p:tag name="SOURCE" val="&#10;\input{Main.tex}&#10;\begin{document}&#10;\pagestyle{empty}&#10;\begin{minipage}[t]{20cm}&#10;\Large&#10;with:~~~~~$\frac{\partial \boldsymbol{S}}{\partial \boldsymbol{E}} = -\mu \frac{\partial \boldsymbol{C}^{-1}}{\partial \boldsymbol{E}}+\lambda\left( \frac{\partial \ln{J}}{\partial \boldsymbol{E}}\,\boldsymbol{C}^{-1} + \ln{J}\,\frac{\partial \boldsymbol{C}^{-1}}{\partial \boldsymbol{E}}\right)-3\,\alpha\,\kappa\,(\Theta - \Theta_0)\,\frac{\partial \boldsymbol{C}^{-1}}{\partial \boldsymbol{E}}$&#10;\end{minipage} &#10;\end{document}"/>
  <p:tag name="TRANSPARENT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41"/>
  <p:tag name="BMPHEIGHT" val="808"/>
  <p:tag name="SOURCE" val="&#10;\input{Main.tex}&#10;\begin{document}&#10;\pagestyle{empty}&#10;\begin{minipage}[t]{20cm}&#10;\Large&#10;\begin{align*}&#10;\Delta D G_u &amp;=\hspace{1em}\sum_I \sum_J \delta d\boldsymbol{u}^I \int_{B_0}\left(\boldsymbol{B}^{I \: T}_{E,\,u} \, \frac{\partial \boldsymbol{S}}{\partial \boldsymbol{E}}\, \boldsymbol{B}^{J}_{E,\,u}\right)\,\textrm{dV}\,\Delta d\boldsymbol{u}^J \\&#10;             &amp;\hspace{1em}- \sum_I \sum_J \delta d\boldsymbol{u}^I\int_{B_0}\left(\boldsymbol{B}^{I \: T}_{E,\,u} \,3\,\alpha\kappa\,\boldsymbol{C}^{-1} \boldsymbol{N}^{J}\right)\,\textrm{dV}\,\Delta d\Theta^J \\&#10;\end{align*}&#10;\end{minipage} &#10;\end{document}"/>
  <p:tag name="TRANSPARENT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08"/>
  <p:tag name="BMPHEIGHT" val="425"/>
  <p:tag name="SOURCE" val="&#10;\input{Main.tex}&#10;\begin{document}&#10;\pagestyle{empty}&#10;\begin{minipage}[t]{20cm}&#10;\LARGE&#10;\begin{align*}&#10;\boldsymbol{K}=&#10;\begin{bmatrix}&#10;\color{white}&#10;\boldsymbol{K}_{uu} &amp;&#10;\color{white}&#10;\boldsymbol{K}_{u\Theta} \\&#10;\color{white}&#10;\boldsymbol{K}_{\Theta u} &amp;&#10;\color{white}&#10;K_{\Theta\Theta}&#10;\end{bmatrix}&#10;\end{align*}&#10;\end{minipage} &#10;\end{document}"/>
  <p:tag name="TRANSPARENT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25"/>
  <p:tag name="BMPHEIGHT" val="1641"/>
  <p:tag name="SOURCE" val="&#10;\input{Main.tex}&#10;\begin{document}&#10;\pagestyle{empty}&#10;\begin{minipage}[t]{20cm}&#10;\Large&#10;\begin{align*}&#10;\Delta D G_\Theta &amp;=- \sum_I \sum_J \delta d\Theta^I \int_{B_0}\left(\boldsymbol{B}^{I \: T}_{\Theta} \, J\,\alpha_\Theta\,\boldsymbol{C}^{-1} \, \boldsymbol{B}^{J}_{\Theta}\right)\,\textrm{dV}\,\Delta d\Theta^J \\&#10;                  &amp;\hspace{1em}- \sum_I \sum_J \delta d\Theta^I \int_{B_0}\left({N}^{I} \,3\,\alpha\,\kappa\,\boldsymbol{D}\cdot \boldsymbol{I}\: {N}^{J}\right)\,\textrm{dV}\,\Delta d\Theta^J \\&#10;                  &amp;\hspace{1em}- \sum_I \sum_J \delta d\Theta^I \int_{B_0}\left({N}^{I} \,\rho_0\,c\,\frac{\beta}{\alpha\,\Delta t}\, {N}^{J}\right)\,\textrm{dV}\,\Delta d\Theta^J \\&#10;                  &amp;\hspace{1em}- \sum_I \sum_J \delta d\Theta^I \int_{B_0}\left({N}^{I} \,3\,\alpha\,\kappa\,\Theta\,\boldsymbol{I}\, \frac{\beta}{\alpha\,\Delta t}\,\boldsymbol{B}^{J}_{D,\,u}\right)\,\textrm{dV}\,\Delta d\boldsymbol{u}^J \\&#10;\end{align*}&#10;\end{minipage} &#10;\end{document}"/>
  <p:tag name="TRANSPARENT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91"/>
  <p:tag name="BMPHEIGHT" val="158"/>
  <p:tag name="SOURCE" val="\input{Main.tex}&#10;\pagestyle{empty}&#10;\begin{document}&#10;\color{stgrau}&#10;\Huge \rm Final Forms&#10;\end{document}"/>
  <p:tag name="TRANSPARENT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08"/>
  <p:tag name="BMPHEIGHT" val="266"/>
  <p:tag name="SOURCE" val="&#10;\input{Main.tex}&#10;\begin{document}&#10;\pagestyle{empty}&#10;\begin{minipage}[t]{20cm}&#10;\Large&#10;with:~~~~~$\frac{\partial \boldsymbol{S}}{\partial \boldsymbol{E}} = -\mu \frac{\partial \boldsymbol{C}^{-1}}{\partial \boldsymbol{E}}+\lambda\left( \frac{\partial \ln{J}}{\partial \boldsymbol{E}}\,\boldsymbol{C}^{-1} + \ln{J}\,\frac{\partial \boldsymbol{C}^{-1}}{\partial \boldsymbol{E}}\right)-3\,\alpha\,\kappa\,(\Theta - \Theta_0)\,\frac{\partial \boldsymbol{C}^{-1}}{\partial \boldsymbol{E}}$&#10;\end{minipage} &#10;\end{document}"/>
  <p:tag name="TRANSPARENT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41"/>
  <p:tag name="BMPHEIGHT" val="808"/>
  <p:tag name="SOURCE" val="&#10;\input{Main.tex}&#10;\begin{document}&#10;\pagestyle{empty}&#10;\begin{minipage}[t]{20cm}&#10;\Large&#10;\begin{align*}&#10;\Delta D G_u &amp;=\hspace{1em}\sum_I \sum_J \delta d\boldsymbol{u}^I \int_{B_0}\left(\color{dunkelrot}\boldsymbol{B}^{I \: T}_{E,\,u} \, \frac{\partial \boldsymbol{S}}{\partial \boldsymbol{E}}\, \boldsymbol{B}^{J}_{E,\,u}\color{black}\right)\,\textrm{dV}\,\Delta d\boldsymbol{u}^J \\&#10;             &amp;\hspace{1em}- \sum_I \sum_J \delta d\boldsymbol{u}^I\int_{B_0}\left(\boldsymbol{B}^{I \: T}_{E,\,u} \,3\,\alpha\kappa\,\boldsymbol{C}^{-1} \boldsymbol{N}^{J}\right)\,\textrm{dV}\,\Delta d\Theta^J \\&#10;\end{align*}&#10;\end{minipage} &#10;\end{document}"/>
  <p:tag name="TRANSPARENT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08"/>
  <p:tag name="BMPHEIGHT" val="425"/>
  <p:tag name="SOURCE" val="&#10;\input{Main.tex}&#10;\begin{document}&#10;\pagestyle{empty}&#10;\begin{minipage}[t]{20cm}&#10;\LARGE&#10;\begin{align*}&#10;\boldsymbol{K}=&#10;\begin{bmatrix}&#10;\color{dunkelrot}&#10;\boldsymbol{K}_{uu} &amp;&#10;\color{white}&#10;\boldsymbol{K}_{u\Theta} \\&#10;\color{white}&#10;\boldsymbol{K}_{\Theta u} &amp;&#10;\color{white}&#10;K_{\Theta\Theta}&#10;\end{bmatrix}&#10;\end{align*}&#10;\end{minipage} &#10;\end{document}"/>
  <p:tag name="TRANSPARENT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200"/>
  <p:tag name="SOURCE" val="\input{Main.tex}&#10;\pagestyle{empty}&#10;\begin{document}&#10;\rm&#10;\color{sblue}&#10;\begin{itemize}&#10;\Huge&#10;\item \color{black}&#10;Theory&#10;\end{itemize}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25"/>
  <p:tag name="BMPHEIGHT" val="1641"/>
  <p:tag name="SOURCE" val="&#10;\input{Main.tex}&#10;\begin{document}&#10;\pagestyle{empty}&#10;\begin{minipage}[t]{20cm}&#10;\Large&#10;\begin{align*}&#10;\Delta D G_\Theta &amp;=- \sum_I \sum_J \delta d\Theta^I \int_{B_0}\left(\boldsymbol{B}^{I \: T}_{\Theta} \, J\,\alpha_\Theta\,\boldsymbol{C}^{-1} \, \boldsymbol{B}^{J}_{\Theta}\right)\,\textrm{dV}\,\Delta d\Theta^J \\&#10;                  &amp;\hspace{1em}- \sum_I \sum_J \delta d\Theta^I \int_{B_0}\left({N}^{I} \,3\,\alpha\,\kappa\,\boldsymbol{D}\cdot \boldsymbol{I}\: {N}^{J}\right)\,\textrm{dV}\,\Delta d\Theta^J \\&#10;                  &amp;\hspace{1em}- \sum_I \sum_J \delta d\Theta^I \int_{B_0}\left({N}^{I} \,\rho_0\,c\,\frac{\beta}{\alpha\,\Delta t}\, {N}^{J}\right)\,\textrm{dV}\,\Delta d\Theta^J \\&#10;                  &amp;\hspace{1em}- \sum_I \sum_J \delta d\Theta^I \int_{B_0}\left({N}^{I} \,3\,\alpha\,\kappa\,\Theta\,\boldsymbol{I}\, \frac{\beta}{\alpha\,\Delta t}\,\boldsymbol{B}^{J}_{D,\,u}\right)\,\textrm{dV}\,\Delta d\boldsymbol{u}^J \\&#10;\end{align*}&#10;\end{minipage} &#10;\end{document}"/>
  <p:tag name="TRANSPARENT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91"/>
  <p:tag name="BMPHEIGHT" val="158"/>
  <p:tag name="SOURCE" val="\input{Main.tex}&#10;\pagestyle{empty}&#10;\begin{document}&#10;\color{stgrau}&#10;\Huge \rm Final Forms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08"/>
  <p:tag name="BMPHEIGHT" val="266"/>
  <p:tag name="SOURCE" val="&#10;\input{Main.tex}&#10;\begin{document}&#10;\pagestyle{empty}&#10;\begin{minipage}[t]{20cm}&#10;\Large&#10;with:~~~~~$\frac{\partial \boldsymbol{S}}{\partial \boldsymbol{E}} = -\mu \frac{\partial \boldsymbol{C}^{-1}}{\partial \boldsymbol{E}}+\lambda\left( \frac{\partial \ln{J}}{\partial \boldsymbol{E}}\,\boldsymbol{C}^{-1} + \ln{J}\,\frac{\partial \boldsymbol{C}^{-1}}{\partial \boldsymbol{E}}\right)-3\,\alpha\,\kappa\,(\Theta - \Theta_0)\,\frac{\partial \boldsymbol{C}^{-1}}{\partial \boldsymbol{E}}$&#10;\end{minipage} &#10;\end{document}"/>
  <p:tag name="TRANSPARENT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41"/>
  <p:tag name="BMPHEIGHT" val="808"/>
  <p:tag name="SOURCE" val="&#10;\input{Main.tex}&#10;\begin{document}&#10;\pagestyle{empty}&#10;\begin{minipage}[t]{20cm}&#10;\Large&#10;\begin{align*}&#10;\Delta D G_u &amp;=\hspace{1em}\sum_I \sum_J \delta d\boldsymbol{u}^I \int_{B_0}\left(\color{dunkelrot}\boldsymbol{B}^{I \: T}_{E,\,u} \, \frac{\partial \boldsymbol{S}}{\partial \boldsymbol{E}}\, \boldsymbol{B}^{J}_{E,\,u}\color{black}\right)\,\textrm{dV}\,\Delta d\boldsymbol{u}^J \\&#10;             &amp;\hspace{1em}- \sum_I \sum_J \delta d\boldsymbol{u}^I\int_{B_0}\left(\color{green2}\boldsymbol{B}^{I \: T}_{E,\,u} \,3\,\alpha\kappa\,\boldsymbol{C}^{-1} \boldsymbol{N}^{J}\color{black}\right)\,\textrm{dV}\,\Delta d\Theta^J \\&#10;\end{align*}&#10;\end{minipage} &#10;\end{document}"/>
  <p:tag name="TRANSPARENT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08"/>
  <p:tag name="BMPHEIGHT" val="425"/>
  <p:tag name="SOURCE" val="&#10;\input{Main.tex}&#10;\begin{document}&#10;\pagestyle{empty}&#10;\begin{minipage}[t]{20cm}&#10;\LARGE&#10;\begin{align*}&#10;\boldsymbol{K}=&#10;\begin{bmatrix}&#10;\color{dunkelrot}&#10;\boldsymbol{K}_{uu} &amp;&#10;\color{green2}&#10;\boldsymbol{K}_{u\Theta} \\&#10;\color{white}&#10;\boldsymbol{K}_{\Theta u} &amp;&#10;\color{white}&#10;K_{\Theta\Theta}&#10;\end{bmatrix}&#10;\end{align*}&#10;\end{minipage} &#10;\end{document}"/>
  <p:tag name="TRANSPARENT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25"/>
  <p:tag name="BMPHEIGHT" val="1641"/>
  <p:tag name="SOURCE" val="&#10;\input{Main.tex}&#10;\begin{document}&#10;\pagestyle{empty}&#10;\begin{minipage}[t]{20cm}&#10;\Large&#10;\begin{align*}&#10;\Delta D G_\Theta &amp;=- \sum_I \sum_J \delta d\Theta^I \int_{B_0}\left(\boldsymbol{B}^{I \: T}_{\Theta} \, J\,\alpha_\Theta\,\boldsymbol{C}^{-1} \, \boldsymbol{B}^{J}_{\Theta}\right)\,\textrm{dV}\,\Delta d\Theta^J \\&#10;                  &amp;\hspace{1em}- \sum_I \sum_J \delta d\Theta^I \int_{B_0}\left({N}^{I} \,3\,\alpha\,\kappa\,\boldsymbol{D}\cdot \boldsymbol{I}\: {N}^{J}\right)\,\textrm{dV}\,\Delta d\Theta^J \\&#10;                  &amp;\hspace{1em}- \sum_I \sum_J \delta d\Theta^I \int_{B_0}\left({N}^{I} \,\rho_0\,c\,\frac{\beta}{\alpha\,\Delta t}\, {N}^{J}\right)\,\textrm{dV}\,\Delta d\Theta^J \\&#10;                  &amp;\hspace{1em}- \sum_I \sum_J \delta d\Theta^I \int_{B_0}\left({N}^{I} \,3\,\alpha\,\kappa\,\Theta\,\boldsymbol{I}\, \frac{\beta}{\alpha\,\Delta t}\,\boldsymbol{B}^{J}_{D,\,u}\right)\,\textrm{dV}\,\Delta d\boldsymbol{u}^J \\&#10;\end{align*}&#10;\end{minipage} &#10;\end{document}"/>
  <p:tag name="TRANSPARENT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91"/>
  <p:tag name="BMPHEIGHT" val="158"/>
  <p:tag name="SOURCE" val="\input{Main.tex}&#10;\pagestyle{empty}&#10;\begin{document}&#10;\color{stgrau}&#10;\Huge \rm Final Forms&#10;\end{document}"/>
  <p:tag name="TRANSPARENT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08"/>
  <p:tag name="BMPHEIGHT" val="266"/>
  <p:tag name="SOURCE" val="&#10;\input{Main.tex}&#10;\begin{document}&#10;\pagestyle{empty}&#10;\begin{minipage}[t]{20cm}&#10;\Large&#10;with:~~~~~$\frac{\partial \boldsymbol{S}}{\partial \boldsymbol{E}} = -\mu \frac{\partial \boldsymbol{C}^{-1}}{\partial \boldsymbol{E}}+\lambda\left( \frac{\partial \ln{J}}{\partial \boldsymbol{E}}\,\boldsymbol{C}^{-1} + \ln{J}\,\frac{\partial \boldsymbol{C}^{-1}}{\partial \boldsymbol{E}}\right)-3\,\alpha\,\kappa\,(\Theta - \Theta_0)\,\frac{\partial \boldsymbol{C}^{-1}}{\partial \boldsymbol{E}}$&#10;\end{minipage} &#10;\end{document}"/>
  <p:tag name="TRANSPARENT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50"/>
  <p:tag name="BMPHEIGHT" val="191"/>
  <p:tag name="SOURCE" val="\input{Main.tex}&#10;\pagestyle{empty}&#10;\begin{document}&#10;\rm&#10;\color{sblue}&#10;\begin{itemize}&#10;\Huge&#10;\item \color{black}&#10;Implementation&#10;\end{itemize}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41"/>
  <p:tag name="BMPHEIGHT" val="808"/>
  <p:tag name="SOURCE" val="&#10;\input{Main.tex}&#10;\begin{document}&#10;\pagestyle{empty}&#10;\begin{minipage}[t]{20cm}&#10;\Large&#10;\begin{align*}&#10;\Delta D G_u &amp;=\hspace{1em}\sum_I \sum_J \delta d\boldsymbol{u}^I \int_{B_0}\left(\color{dunkelrot}\boldsymbol{B}^{I \: T}_{E,\,u} \, \frac{\partial \boldsymbol{S}}{\partial \boldsymbol{E}}\, \boldsymbol{B}^{J}_{E,\,u}\color{black}\right)\,\textrm{dV}\,\Delta d\boldsymbol{u}^J \\&#10;             &amp;\hspace{1em}- \sum_I \sum_J \delta d\boldsymbol{u}^I\int_{B_0}\left(\color{green2}\boldsymbol{B}^{I \: T}_{E,\,u} \,3\,\alpha\kappa\,\boldsymbol{C}^{-1} \boldsymbol{N}^{J}\color{black}\right)\,\textrm{dV}\,\Delta d\Theta^J \\&#10;\end{align*}&#10;\end{minipage} &#10;\end{document}"/>
  <p:tag name="TRANSPARENT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08"/>
  <p:tag name="BMPHEIGHT" val="425"/>
  <p:tag name="SOURCE" val="&#10;\input{Main.tex}&#10;\begin{document}&#10;\pagestyle{empty}&#10;\begin{minipage}[t]{20cm}&#10;\LARGE&#10;\begin{align*}&#10;\boldsymbol{K}=&#10;\begin{bmatrix}&#10;\color{dunkelrot}&#10;\boldsymbol{K}_{uu} &amp;&#10;\color{green2}&#10;\boldsymbol{K}_{u\Theta} \\&#10;\color{white}&#10;\boldsymbol{K}_{\Theta u} &amp;&#10;\color{sblue}&#10;K_{\Theta\Theta}&#10;\end{bmatrix}&#10;\end{align*}&#10;\end{minipage} &#10;\end{document}"/>
  <p:tag name="TRANSPARENT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25"/>
  <p:tag name="BMPHEIGHT" val="1641"/>
  <p:tag name="SOURCE" val="&#10;\input{Main.tex}&#10;\begin{document}&#10;\pagestyle{empty}&#10;\begin{minipage}[t]{20cm}&#10;\Large&#10;\begin{align*}                                                        &#10;\Delta D G_\Theta &amp;=- \sum_I \sum_J \delta d\Theta^I \int_{B_0}\left(\color{sblue}\boldsymbol{B}^{I \: T}_{\Theta} \, J\,\alpha_\Theta\,\boldsymbol{C}^{-1} \, \boldsymbol{B}^{J}_{\Theta}\color{black}\right)\,\textrm{dV}\,\Delta d\Theta^J \\&#10;                  &amp;\hspace{1em}- \sum_I \sum_J \delta d\Theta^I \int_{B_0}\left(\color{sblue}{N}^{I} \,3\,\alpha\,\kappa\,\boldsymbol{D}\cdot \boldsymbol{I}\: {N}^{J}\color{black}\right)\,\textrm{dV}\,\Delta d\Theta^J \\&#10;                  &amp;\hspace{1em}- \sum_I \sum_J \delta d\Theta^I \int_{B_0}\left(\color{sblue}{N}^{I} \,\rho_0\,c\,\frac{\beta}{\alpha\,\Delta t}\, {N}^{J}\color{black}\right)\,\textrm{dV}\,\Delta d\Theta^J \\&#10;                  &amp;\hspace{1em}- \sum_I \sum_J \delta d\Theta^I \int_{B_0}\left({N}^{I} \,3\,\alpha\,\kappa\,\Theta\,\boldsymbol{I}\, \frac{\beta}{\alpha\,\Delta t}\,\boldsymbol{B}^{J}_{D,\,u}\right)\,\textrm{dV}\,\Delta d\boldsymbol{u}^J \\&#10;\end{align*}&#10;\end{minipage} &#10;\end{document}"/>
  <p:tag name="TRANSPARENT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91"/>
  <p:tag name="BMPHEIGHT" val="158"/>
  <p:tag name="SOURCE" val="\input{Main.tex}&#10;\pagestyle{empty}&#10;\begin{document}&#10;\color{stgrau}&#10;\Huge \rm Final Forms&#10;\end{document}"/>
  <p:tag name="TRANSPARENT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08"/>
  <p:tag name="BMPHEIGHT" val="266"/>
  <p:tag name="SOURCE" val="&#10;\input{Main.tex}&#10;\begin{document}&#10;\pagestyle{empty}&#10;\begin{minipage}[t]{20cm}&#10;\Large&#10;with:~~~~~$\frac{\partial \boldsymbol{S}}{\partial \boldsymbol{E}} = -\mu \frac{\partial \boldsymbol{C}^{-1}}{\partial \boldsymbol{E}}+\lambda\left( \frac{\partial \ln{J}}{\partial \boldsymbol{E}}\,\boldsymbol{C}^{-1} + \ln{J}\,\frac{\partial \boldsymbol{C}^{-1}}{\partial \boldsymbol{E}}\right)-3\,\alpha\,\kappa\,(\Theta - \Theta_0)\,\frac{\partial \boldsymbol{C}^{-1}}{\partial \boldsymbol{E}}$&#10;\end{minipage} &#10;\end{document}"/>
  <p:tag name="TRANSPARENT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216"/>
  <p:tag name="SOURCE" val="\input{Main.tex}&#10;\pagestyle{empty}&#10;\begin{document}&#10;\color{sblue}&#10;\Huge \bf Theory/&#10;\end{document}"/>
  <p:tag name="TRANSPARENT" val="Fals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41"/>
  <p:tag name="BMPHEIGHT" val="808"/>
  <p:tag name="SOURCE" val="&#10;\input{Main.tex}&#10;\begin{document}&#10;\pagestyle{empty}&#10;\begin{minipage}[t]{20cm}&#10;\Large&#10;\begin{align*}&#10;\Delta D G_u &amp;=\hspace{1em}\sum_I \sum_J \delta d\boldsymbol{u}^I \int_{B_0}\left(\color{dunkelrot}\boldsymbol{B}^{I \: T}_{E,\,u} \, \frac{\partial \boldsymbol{S}}{\partial \boldsymbol{E}}\, \boldsymbol{B}^{J}_{E,\,u}\color{black}\right)\,\textrm{dV}\,\Delta d\boldsymbol{u}^J \\&#10;             &amp;\hspace{1em}- \sum_I \sum_J \delta d\boldsymbol{u}^I\int_{B_0}\left(\color{green2}\boldsymbol{B}^{I \: T}_{E,\,u} \,3\,\alpha\kappa\,\boldsymbol{C}^{-1} \boldsymbol{N}^{J}\color{black}\right)\,\textrm{dV}\,\Delta d\Theta^J \\&#10;\end{align*}&#10;\end{minipage} &#10;\end{document}"/>
  <p:tag name="TRANSPARENT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08"/>
  <p:tag name="BMPHEIGHT" val="425"/>
  <p:tag name="SOURCE" val="&#10;\input{Main.tex}&#10;\begin{document}&#10;\pagestyle{empty}&#10;\begin{minipage}[t]{20cm}&#10;\LARGE&#10;\begin{align*}&#10;\boldsymbol{K}=&#10;\begin{bmatrix}&#10;\color{dunkelrot}&#10;\boldsymbol{K}_{uu} &amp;&#10;\color{green2}&#10;\boldsymbol{K}_{u\Theta} \\&#10;\color{dunkelgrau}&#10;\boldsymbol{K}_{\Theta u} &amp;&#10;\color{sblue}&#10;K_{\Theta\Theta}&#10;\end{bmatrix}&#10;\end{align*}&#10;\end{minipage} &#10;\end{document}"/>
  <p:tag name="TRANSPARENT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25"/>
  <p:tag name="BMPHEIGHT" val="1641"/>
  <p:tag name="SOURCE" val="&#10;\input{Main.tex}&#10;\begin{document}&#10;\pagestyle{empty}&#10;\begin{minipage}[t]{20cm}&#10;\Large&#10;\begin{align*}                                                        &#10;\Delta D G_\Theta &amp;=- \sum_I \sum_J \delta d\Theta^I \int_{B_0}\left(\color{sblue}\boldsymbol{B}^{I \: T}_{\Theta} \, J\,\alpha_\Theta\,\boldsymbol{C}^{-1} \, \boldsymbol{B}^{J}_{\Theta}\color{black}\right)\,\textrm{dV}\,\Delta d\Theta^J \\&#10;                  &amp;\hspace{1em}- \sum_I \sum_J \delta d\Theta^I \int_{B_0}\left(\color{sblue}{N}^{I} \,3\,\alpha\,\kappa\,\boldsymbol{D}\cdot \boldsymbol{I}\: {N}^{J}\color{black}\right)\,\textrm{dV}\,\Delta d\Theta^J \\&#10;                  &amp;\hspace{1em}- \sum_I \sum_J \delta d\Theta^I \int_{B_0}\left(\color{sblue}{N}^{I} \,\rho_0\,c\,\frac{\beta}{\alpha\,\Delta t}\, {N}^{J}\color{black}\right)\,\textrm{dV}\,\Delta d\Theta^J \\&#10;                  &amp;\hspace{1em}- \sum_I \sum_J \delta d\Theta^I \int_{B_0}\left(\color{dunkelgrau}{N}^{I} \,3\,\alpha\,\kappa\,\Theta\,\boldsymbol{I}\, \frac{\beta}{\alpha\,\Delta t}\,\boldsymbol{B}^{J}_{D,\,u}\color{black}\right)\,\textrm{dV}\,\Delta d\boldsymbol{u}^J \\&#10;\end{align*}&#10;\end{minipage} &#10;\end{document}"/>
  <p:tag name="TRANSPARENT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191"/>
  <p:tag name="SOURCE" val="\input{Main.tex}&#10;\pagestyle{empty}&#10;\begin{document}&#10;\color{sblue}&#10;\Huge \bf Implementation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</Words>
  <Application>Microsoft Office PowerPoint</Application>
  <PresentationFormat>Widescreen</PresentationFormat>
  <Paragraphs>52</Paragraphs>
  <Slides>31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TKTypeBold</vt:lpstr>
      <vt:lpstr>TKTypeMedium</vt:lpstr>
      <vt:lpstr>1_TK_Praesentation_dt</vt:lpstr>
      <vt:lpstr>2_TK_Praesentation_dt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Julian Franquinet</cp:lastModifiedBy>
  <cp:revision>2340</cp:revision>
  <cp:lastPrinted>2018-06-10T10:06:28Z</cp:lastPrinted>
  <dcterms:created xsi:type="dcterms:W3CDTF">2010-04-07T12:27:47Z</dcterms:created>
  <dcterms:modified xsi:type="dcterms:W3CDTF">2021-02-18T15:22:58Z</dcterms:modified>
</cp:coreProperties>
</file>